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1" r:id="rId2"/>
    <p:sldId id="273" r:id="rId3"/>
    <p:sldId id="267" r:id="rId4"/>
    <p:sldId id="272" r:id="rId5"/>
  </p:sldIdLst>
  <p:sldSz cx="6858000" cy="9906000" type="A4"/>
  <p:notesSz cx="6858000" cy="9144000"/>
  <p:defaultTextStyle>
    <a:defPPr>
      <a:defRPr lang="ja-JP"/>
    </a:defPPr>
    <a:lvl1pPr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6103" indent="-11402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3394" indent="-229240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0684" indent="-344453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7975" indent="-45966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1710385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052462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2394539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2736616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680" autoAdjust="0"/>
    <p:restoredTop sz="94660"/>
  </p:normalViewPr>
  <p:slideViewPr>
    <p:cSldViewPr>
      <p:cViewPr varScale="1">
        <p:scale>
          <a:sx n="79" d="100"/>
          <a:sy n="79" d="100"/>
        </p:scale>
        <p:origin x="2820" y="114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307962"/>
            <a:ext cx="7772400" cy="15925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4210050"/>
            <a:ext cx="6400800" cy="18986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364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728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09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7456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1820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6184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0548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4912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0846540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0874950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97526"/>
            <a:ext cx="2057400" cy="633915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97526"/>
            <a:ext cx="6019800" cy="633915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7229371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04555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4" y="4774144"/>
            <a:ext cx="7772400" cy="1475581"/>
          </a:xfrm>
        </p:spPr>
        <p:txBody>
          <a:bodyPr anchor="t"/>
          <a:lstStyle>
            <a:lvl1pPr algn="l">
              <a:defRPr sz="3786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4" y="3148940"/>
            <a:ext cx="7772400" cy="1625203"/>
          </a:xfrm>
        </p:spPr>
        <p:txBody>
          <a:bodyPr anchor="b"/>
          <a:lstStyle>
            <a:lvl1pPr marL="0" indent="0">
              <a:buNone/>
              <a:defRPr sz="1929">
                <a:solidFill>
                  <a:schemeClr val="tx1">
                    <a:tint val="75000"/>
                  </a:schemeClr>
                </a:solidFill>
              </a:defRPr>
            </a:lvl1pPr>
            <a:lvl2pPr marL="436406" indent="0">
              <a:buNone/>
              <a:defRPr sz="1714">
                <a:solidFill>
                  <a:schemeClr val="tx1">
                    <a:tint val="75000"/>
                  </a:schemeClr>
                </a:solidFill>
              </a:defRPr>
            </a:lvl2pPr>
            <a:lvl3pPr marL="872812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309218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4pPr>
            <a:lvl5pPr marL="1745624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5pPr>
            <a:lvl6pPr marL="2182031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6pPr>
            <a:lvl7pPr marL="2618437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7pPr>
            <a:lvl8pPr marL="3054843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8pPr>
            <a:lvl9pPr marL="3491249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9101231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636053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63039"/>
            <a:ext cx="4040188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356115"/>
            <a:ext cx="4040188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6" y="1663039"/>
            <a:ext cx="4041776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6" y="2356115"/>
            <a:ext cx="4041776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2006310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9058393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866139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95804"/>
            <a:ext cx="3008314" cy="1258888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1" y="295806"/>
            <a:ext cx="5111750" cy="6340872"/>
          </a:xfrm>
        </p:spPr>
        <p:txBody>
          <a:bodyPr/>
          <a:lstStyle>
            <a:lvl1pPr>
              <a:defRPr sz="3071"/>
            </a:lvl1pPr>
            <a:lvl2pPr>
              <a:defRPr sz="2643"/>
            </a:lvl2pPr>
            <a:lvl3pPr>
              <a:defRPr sz="2286"/>
            </a:lvl3pPr>
            <a:lvl4pPr>
              <a:defRPr sz="1929"/>
            </a:lvl4pPr>
            <a:lvl5pPr>
              <a:defRPr sz="1929"/>
            </a:lvl5pPr>
            <a:lvl6pPr>
              <a:defRPr sz="1929"/>
            </a:lvl6pPr>
            <a:lvl7pPr>
              <a:defRPr sz="1929"/>
            </a:lvl7pPr>
            <a:lvl8pPr>
              <a:defRPr sz="1929"/>
            </a:lvl8pPr>
            <a:lvl9pPr>
              <a:defRPr sz="192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554693"/>
            <a:ext cx="3008314" cy="5081985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2836163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5200650"/>
            <a:ext cx="5486400" cy="613966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63840"/>
            <a:ext cx="5486400" cy="445770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3071"/>
            </a:lvl1pPr>
            <a:lvl2pPr marL="436406" indent="0">
              <a:buNone/>
              <a:defRPr sz="2643"/>
            </a:lvl2pPr>
            <a:lvl3pPr marL="872812" indent="0">
              <a:buNone/>
              <a:defRPr sz="2286"/>
            </a:lvl3pPr>
            <a:lvl4pPr marL="1309218" indent="0">
              <a:buNone/>
              <a:defRPr sz="1929"/>
            </a:lvl4pPr>
            <a:lvl5pPr marL="1745624" indent="0">
              <a:buNone/>
              <a:defRPr sz="1929"/>
            </a:lvl5pPr>
            <a:lvl6pPr marL="2182031" indent="0">
              <a:buNone/>
              <a:defRPr sz="1929"/>
            </a:lvl6pPr>
            <a:lvl7pPr marL="2618437" indent="0">
              <a:buNone/>
              <a:defRPr sz="1929"/>
            </a:lvl7pPr>
            <a:lvl8pPr marL="3054843" indent="0">
              <a:buNone/>
              <a:defRPr sz="1929"/>
            </a:lvl8pPr>
            <a:lvl9pPr marL="3491249" indent="0">
              <a:buNone/>
              <a:defRPr sz="1929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814616"/>
            <a:ext cx="5486400" cy="871934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7929290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872009" rtl="0" fontAlgn="base">
        <a:spcBef>
          <a:spcPct val="0"/>
        </a:spcBef>
        <a:spcAft>
          <a:spcPct val="0"/>
        </a:spcAft>
        <a:defRPr kumimoji="1" sz="4214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326578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653156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979734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306312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26578" indent="-326578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071" kern="1200">
          <a:solidFill>
            <a:schemeClr val="tx1"/>
          </a:solidFill>
          <a:latin typeface="+mn-lt"/>
          <a:ea typeface="+mn-ea"/>
          <a:cs typeface="+mn-cs"/>
        </a:defRPr>
      </a:lvl1pPr>
      <a:lvl2pPr marL="708720" indent="-272148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643" kern="1200">
          <a:solidFill>
            <a:schemeClr val="tx1"/>
          </a:solidFill>
          <a:latin typeface="+mn-lt"/>
          <a:ea typeface="+mn-ea"/>
          <a:cs typeface="+mn-cs"/>
        </a:defRPr>
      </a:lvl2pPr>
      <a:lvl3pPr marL="1090861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2286" kern="1200">
          <a:solidFill>
            <a:schemeClr val="tx1"/>
          </a:solidFill>
          <a:latin typeface="+mn-lt"/>
          <a:ea typeface="+mn-ea"/>
          <a:cs typeface="+mn-cs"/>
        </a:defRPr>
      </a:lvl3pPr>
      <a:lvl4pPr marL="1526298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4pPr>
      <a:lvl5pPr marL="1962870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5pPr>
      <a:lvl6pPr marL="2400234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6pPr>
      <a:lvl7pPr marL="2836640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7pPr>
      <a:lvl8pPr marL="3273046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8pPr>
      <a:lvl9pPr marL="3709452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1pPr>
      <a:lvl2pPr marL="436406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2pPr>
      <a:lvl3pPr marL="872812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3pPr>
      <a:lvl4pPr marL="1309218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4pPr>
      <a:lvl5pPr marL="1745624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5pPr>
      <a:lvl6pPr marL="2182031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6pPr>
      <a:lvl7pPr marL="2618437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7pPr>
      <a:lvl8pPr marL="3054843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8pPr>
      <a:lvl9pPr marL="3491249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A7B907A-7038-4B1F-9815-66C5943A2355}"/>
              </a:ext>
            </a:extLst>
          </p:cNvPr>
          <p:cNvGrpSpPr/>
          <p:nvPr/>
        </p:nvGrpSpPr>
        <p:grpSpPr>
          <a:xfrm>
            <a:off x="310697" y="396706"/>
            <a:ext cx="6397625" cy="9154169"/>
            <a:chOff x="310697" y="396706"/>
            <a:chExt cx="6397625" cy="9154169"/>
          </a:xfrm>
        </p:grpSpPr>
        <p:grpSp>
          <p:nvGrpSpPr>
            <p:cNvPr id="15691" name="Group 331"/>
            <p:cNvGrpSpPr>
              <a:grpSpLocks/>
            </p:cNvGrpSpPr>
            <p:nvPr/>
          </p:nvGrpSpPr>
          <p:grpSpPr bwMode="auto">
            <a:xfrm>
              <a:off x="310697" y="396706"/>
              <a:ext cx="6397625" cy="8422821"/>
              <a:chOff x="274" y="403"/>
              <a:chExt cx="5642" cy="7428"/>
            </a:xfrm>
          </p:grpSpPr>
          <p:sp>
            <p:nvSpPr>
              <p:cNvPr id="15619" name="Freeform 259"/>
              <p:cNvSpPr>
                <a:spLocks/>
              </p:cNvSpPr>
              <p:nvPr/>
            </p:nvSpPr>
            <p:spPr bwMode="auto">
              <a:xfrm>
                <a:off x="1607" y="3833"/>
                <a:ext cx="1220" cy="1956"/>
              </a:xfrm>
              <a:custGeom>
                <a:avLst/>
                <a:gdLst>
                  <a:gd name="T0" fmla="*/ 595 w 1219"/>
                  <a:gd name="T1" fmla="*/ 1956 h 1956"/>
                  <a:gd name="T2" fmla="*/ 538 w 1219"/>
                  <a:gd name="T3" fmla="*/ 1899 h 1956"/>
                  <a:gd name="T4" fmla="*/ 538 w 1219"/>
                  <a:gd name="T5" fmla="*/ 1672 h 1956"/>
                  <a:gd name="T6" fmla="*/ 510 w 1219"/>
                  <a:gd name="T7" fmla="*/ 1530 h 1956"/>
                  <a:gd name="T8" fmla="*/ 538 w 1219"/>
                  <a:gd name="T9" fmla="*/ 1474 h 1956"/>
                  <a:gd name="T10" fmla="*/ 425 w 1219"/>
                  <a:gd name="T11" fmla="*/ 1445 h 1956"/>
                  <a:gd name="T12" fmla="*/ 538 w 1219"/>
                  <a:gd name="T13" fmla="*/ 1389 h 1956"/>
                  <a:gd name="T14" fmla="*/ 510 w 1219"/>
                  <a:gd name="T15" fmla="*/ 1190 h 1956"/>
                  <a:gd name="T16" fmla="*/ 453 w 1219"/>
                  <a:gd name="T17" fmla="*/ 1048 h 1956"/>
                  <a:gd name="T18" fmla="*/ 368 w 1219"/>
                  <a:gd name="T19" fmla="*/ 1048 h 1956"/>
                  <a:gd name="T20" fmla="*/ 368 w 1219"/>
                  <a:gd name="T21" fmla="*/ 963 h 1956"/>
                  <a:gd name="T22" fmla="*/ 396 w 1219"/>
                  <a:gd name="T23" fmla="*/ 793 h 1956"/>
                  <a:gd name="T24" fmla="*/ 198 w 1219"/>
                  <a:gd name="T25" fmla="*/ 793 h 1956"/>
                  <a:gd name="T26" fmla="*/ 141 w 1219"/>
                  <a:gd name="T27" fmla="*/ 680 h 1956"/>
                  <a:gd name="T28" fmla="*/ 0 w 1219"/>
                  <a:gd name="T29" fmla="*/ 396 h 1956"/>
                  <a:gd name="T30" fmla="*/ 85 w 1219"/>
                  <a:gd name="T31" fmla="*/ 368 h 1956"/>
                  <a:gd name="T32" fmla="*/ 85 w 1219"/>
                  <a:gd name="T33" fmla="*/ 255 h 1956"/>
                  <a:gd name="T34" fmla="*/ 170 w 1219"/>
                  <a:gd name="T35" fmla="*/ 255 h 1956"/>
                  <a:gd name="T36" fmla="*/ 170 w 1219"/>
                  <a:gd name="T37" fmla="*/ 113 h 1956"/>
                  <a:gd name="T38" fmla="*/ 226 w 1219"/>
                  <a:gd name="T39" fmla="*/ 141 h 1956"/>
                  <a:gd name="T40" fmla="*/ 198 w 1219"/>
                  <a:gd name="T41" fmla="*/ 56 h 1956"/>
                  <a:gd name="T42" fmla="*/ 283 w 1219"/>
                  <a:gd name="T43" fmla="*/ 28 h 1956"/>
                  <a:gd name="T44" fmla="*/ 396 w 1219"/>
                  <a:gd name="T45" fmla="*/ 113 h 1956"/>
                  <a:gd name="T46" fmla="*/ 368 w 1219"/>
                  <a:gd name="T47" fmla="*/ 0 h 1956"/>
                  <a:gd name="T48" fmla="*/ 510 w 1219"/>
                  <a:gd name="T49" fmla="*/ 28 h 1956"/>
                  <a:gd name="T50" fmla="*/ 595 w 1219"/>
                  <a:gd name="T51" fmla="*/ 56 h 1956"/>
                  <a:gd name="T52" fmla="*/ 737 w 1219"/>
                  <a:gd name="T53" fmla="*/ 85 h 1956"/>
                  <a:gd name="T54" fmla="*/ 878 w 1219"/>
                  <a:gd name="T55" fmla="*/ 113 h 1956"/>
                  <a:gd name="T56" fmla="*/ 963 w 1219"/>
                  <a:gd name="T57" fmla="*/ 56 h 1956"/>
                  <a:gd name="T58" fmla="*/ 1077 w 1219"/>
                  <a:gd name="T59" fmla="*/ 141 h 1956"/>
                  <a:gd name="T60" fmla="*/ 1077 w 1219"/>
                  <a:gd name="T61" fmla="*/ 226 h 1956"/>
                  <a:gd name="T62" fmla="*/ 1105 w 1219"/>
                  <a:gd name="T63" fmla="*/ 311 h 1956"/>
                  <a:gd name="T64" fmla="*/ 1219 w 1219"/>
                  <a:gd name="T65" fmla="*/ 311 h 1956"/>
                  <a:gd name="T66" fmla="*/ 1162 w 1219"/>
                  <a:gd name="T67" fmla="*/ 453 h 1956"/>
                  <a:gd name="T68" fmla="*/ 1048 w 1219"/>
                  <a:gd name="T69" fmla="*/ 425 h 1956"/>
                  <a:gd name="T70" fmla="*/ 963 w 1219"/>
                  <a:gd name="T71" fmla="*/ 481 h 1956"/>
                  <a:gd name="T72" fmla="*/ 878 w 1219"/>
                  <a:gd name="T73" fmla="*/ 481 h 1956"/>
                  <a:gd name="T74" fmla="*/ 822 w 1219"/>
                  <a:gd name="T75" fmla="*/ 510 h 1956"/>
                  <a:gd name="T76" fmla="*/ 878 w 1219"/>
                  <a:gd name="T77" fmla="*/ 652 h 1956"/>
                  <a:gd name="T78" fmla="*/ 878 w 1219"/>
                  <a:gd name="T79" fmla="*/ 708 h 1956"/>
                  <a:gd name="T80" fmla="*/ 878 w 1219"/>
                  <a:gd name="T81" fmla="*/ 907 h 1956"/>
                  <a:gd name="T82" fmla="*/ 935 w 1219"/>
                  <a:gd name="T83" fmla="*/ 992 h 1956"/>
                  <a:gd name="T84" fmla="*/ 992 w 1219"/>
                  <a:gd name="T85" fmla="*/ 1077 h 1956"/>
                  <a:gd name="T86" fmla="*/ 907 w 1219"/>
                  <a:gd name="T87" fmla="*/ 1134 h 1956"/>
                  <a:gd name="T88" fmla="*/ 963 w 1219"/>
                  <a:gd name="T89" fmla="*/ 1190 h 1956"/>
                  <a:gd name="T90" fmla="*/ 992 w 1219"/>
                  <a:gd name="T91" fmla="*/ 1275 h 1956"/>
                  <a:gd name="T92" fmla="*/ 1020 w 1219"/>
                  <a:gd name="T93" fmla="*/ 1360 h 1956"/>
                  <a:gd name="T94" fmla="*/ 1048 w 1219"/>
                  <a:gd name="T95" fmla="*/ 1474 h 1956"/>
                  <a:gd name="T96" fmla="*/ 1048 w 1219"/>
                  <a:gd name="T97" fmla="*/ 1530 h 1956"/>
                  <a:gd name="T98" fmla="*/ 935 w 1219"/>
                  <a:gd name="T99" fmla="*/ 1502 h 1956"/>
                  <a:gd name="T100" fmla="*/ 963 w 1219"/>
                  <a:gd name="T101" fmla="*/ 1587 h 1956"/>
                  <a:gd name="T102" fmla="*/ 850 w 1219"/>
                  <a:gd name="T103" fmla="*/ 1701 h 1956"/>
                  <a:gd name="T104" fmla="*/ 822 w 1219"/>
                  <a:gd name="T105" fmla="*/ 1842 h 1956"/>
                  <a:gd name="T106" fmla="*/ 680 w 1219"/>
                  <a:gd name="T107" fmla="*/ 1871 h 1956"/>
                  <a:gd name="T108" fmla="*/ 652 w 1219"/>
                  <a:gd name="T109" fmla="*/ 1956 h 19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219" h="1956">
                    <a:moveTo>
                      <a:pt x="652" y="1956"/>
                    </a:moveTo>
                    <a:lnTo>
                      <a:pt x="595" y="1956"/>
                    </a:lnTo>
                    <a:lnTo>
                      <a:pt x="595" y="1899"/>
                    </a:lnTo>
                    <a:lnTo>
                      <a:pt x="538" y="1899"/>
                    </a:lnTo>
                    <a:lnTo>
                      <a:pt x="538" y="1786"/>
                    </a:lnTo>
                    <a:lnTo>
                      <a:pt x="538" y="1672"/>
                    </a:lnTo>
                    <a:lnTo>
                      <a:pt x="481" y="1587"/>
                    </a:lnTo>
                    <a:lnTo>
                      <a:pt x="510" y="1530"/>
                    </a:lnTo>
                    <a:lnTo>
                      <a:pt x="567" y="1502"/>
                    </a:lnTo>
                    <a:lnTo>
                      <a:pt x="538" y="1474"/>
                    </a:lnTo>
                    <a:lnTo>
                      <a:pt x="453" y="1474"/>
                    </a:lnTo>
                    <a:lnTo>
                      <a:pt x="425" y="1445"/>
                    </a:lnTo>
                    <a:lnTo>
                      <a:pt x="453" y="1417"/>
                    </a:lnTo>
                    <a:lnTo>
                      <a:pt x="538" y="1389"/>
                    </a:lnTo>
                    <a:lnTo>
                      <a:pt x="567" y="1275"/>
                    </a:lnTo>
                    <a:lnTo>
                      <a:pt x="510" y="1190"/>
                    </a:lnTo>
                    <a:lnTo>
                      <a:pt x="510" y="1134"/>
                    </a:lnTo>
                    <a:lnTo>
                      <a:pt x="453" y="1048"/>
                    </a:lnTo>
                    <a:lnTo>
                      <a:pt x="425" y="1077"/>
                    </a:lnTo>
                    <a:lnTo>
                      <a:pt x="368" y="1048"/>
                    </a:lnTo>
                    <a:lnTo>
                      <a:pt x="396" y="992"/>
                    </a:lnTo>
                    <a:lnTo>
                      <a:pt x="368" y="963"/>
                    </a:lnTo>
                    <a:lnTo>
                      <a:pt x="396" y="907"/>
                    </a:lnTo>
                    <a:lnTo>
                      <a:pt x="396" y="793"/>
                    </a:lnTo>
                    <a:lnTo>
                      <a:pt x="340" y="737"/>
                    </a:lnTo>
                    <a:lnTo>
                      <a:pt x="198" y="793"/>
                    </a:lnTo>
                    <a:lnTo>
                      <a:pt x="113" y="793"/>
                    </a:lnTo>
                    <a:lnTo>
                      <a:pt x="141" y="680"/>
                    </a:lnTo>
                    <a:lnTo>
                      <a:pt x="56" y="538"/>
                    </a:lnTo>
                    <a:lnTo>
                      <a:pt x="0" y="396"/>
                    </a:lnTo>
                    <a:lnTo>
                      <a:pt x="28" y="340"/>
                    </a:lnTo>
                    <a:lnTo>
                      <a:pt x="85" y="368"/>
                    </a:lnTo>
                    <a:lnTo>
                      <a:pt x="56" y="311"/>
                    </a:lnTo>
                    <a:lnTo>
                      <a:pt x="85" y="255"/>
                    </a:lnTo>
                    <a:lnTo>
                      <a:pt x="141" y="283"/>
                    </a:lnTo>
                    <a:lnTo>
                      <a:pt x="170" y="255"/>
                    </a:lnTo>
                    <a:lnTo>
                      <a:pt x="141" y="226"/>
                    </a:lnTo>
                    <a:lnTo>
                      <a:pt x="170" y="113"/>
                    </a:lnTo>
                    <a:lnTo>
                      <a:pt x="226" y="170"/>
                    </a:lnTo>
                    <a:lnTo>
                      <a:pt x="226" y="141"/>
                    </a:lnTo>
                    <a:lnTo>
                      <a:pt x="198" y="85"/>
                    </a:lnTo>
                    <a:lnTo>
                      <a:pt x="198" y="56"/>
                    </a:lnTo>
                    <a:lnTo>
                      <a:pt x="311" y="113"/>
                    </a:lnTo>
                    <a:lnTo>
                      <a:pt x="283" y="28"/>
                    </a:lnTo>
                    <a:lnTo>
                      <a:pt x="311" y="0"/>
                    </a:lnTo>
                    <a:lnTo>
                      <a:pt x="396" y="113"/>
                    </a:lnTo>
                    <a:lnTo>
                      <a:pt x="425" y="85"/>
                    </a:lnTo>
                    <a:lnTo>
                      <a:pt x="368" y="0"/>
                    </a:lnTo>
                    <a:lnTo>
                      <a:pt x="425" y="0"/>
                    </a:lnTo>
                    <a:lnTo>
                      <a:pt x="510" y="28"/>
                    </a:lnTo>
                    <a:lnTo>
                      <a:pt x="538" y="0"/>
                    </a:lnTo>
                    <a:lnTo>
                      <a:pt x="595" y="56"/>
                    </a:lnTo>
                    <a:lnTo>
                      <a:pt x="623" y="0"/>
                    </a:lnTo>
                    <a:lnTo>
                      <a:pt x="737" y="85"/>
                    </a:lnTo>
                    <a:lnTo>
                      <a:pt x="793" y="113"/>
                    </a:lnTo>
                    <a:lnTo>
                      <a:pt x="878" y="113"/>
                    </a:lnTo>
                    <a:lnTo>
                      <a:pt x="907" y="56"/>
                    </a:lnTo>
                    <a:lnTo>
                      <a:pt x="963" y="56"/>
                    </a:lnTo>
                    <a:lnTo>
                      <a:pt x="1077" y="56"/>
                    </a:lnTo>
                    <a:lnTo>
                      <a:pt x="1077" y="141"/>
                    </a:lnTo>
                    <a:lnTo>
                      <a:pt x="1048" y="170"/>
                    </a:lnTo>
                    <a:lnTo>
                      <a:pt x="1077" y="226"/>
                    </a:lnTo>
                    <a:lnTo>
                      <a:pt x="1077" y="255"/>
                    </a:lnTo>
                    <a:lnTo>
                      <a:pt x="1105" y="311"/>
                    </a:lnTo>
                    <a:lnTo>
                      <a:pt x="1134" y="311"/>
                    </a:lnTo>
                    <a:lnTo>
                      <a:pt x="1219" y="311"/>
                    </a:lnTo>
                    <a:lnTo>
                      <a:pt x="1219" y="340"/>
                    </a:lnTo>
                    <a:lnTo>
                      <a:pt x="1162" y="453"/>
                    </a:lnTo>
                    <a:lnTo>
                      <a:pt x="1105" y="453"/>
                    </a:lnTo>
                    <a:lnTo>
                      <a:pt x="1048" y="425"/>
                    </a:lnTo>
                    <a:lnTo>
                      <a:pt x="963" y="425"/>
                    </a:lnTo>
                    <a:lnTo>
                      <a:pt x="963" y="481"/>
                    </a:lnTo>
                    <a:lnTo>
                      <a:pt x="935" y="510"/>
                    </a:lnTo>
                    <a:lnTo>
                      <a:pt x="878" y="481"/>
                    </a:lnTo>
                    <a:lnTo>
                      <a:pt x="878" y="538"/>
                    </a:lnTo>
                    <a:lnTo>
                      <a:pt x="822" y="510"/>
                    </a:lnTo>
                    <a:lnTo>
                      <a:pt x="793" y="595"/>
                    </a:lnTo>
                    <a:lnTo>
                      <a:pt x="878" y="652"/>
                    </a:lnTo>
                    <a:lnTo>
                      <a:pt x="850" y="680"/>
                    </a:lnTo>
                    <a:lnTo>
                      <a:pt x="878" y="708"/>
                    </a:lnTo>
                    <a:lnTo>
                      <a:pt x="793" y="737"/>
                    </a:lnTo>
                    <a:lnTo>
                      <a:pt x="878" y="907"/>
                    </a:lnTo>
                    <a:lnTo>
                      <a:pt x="878" y="935"/>
                    </a:lnTo>
                    <a:lnTo>
                      <a:pt x="935" y="992"/>
                    </a:lnTo>
                    <a:lnTo>
                      <a:pt x="935" y="1048"/>
                    </a:lnTo>
                    <a:lnTo>
                      <a:pt x="992" y="1077"/>
                    </a:lnTo>
                    <a:lnTo>
                      <a:pt x="935" y="1077"/>
                    </a:lnTo>
                    <a:lnTo>
                      <a:pt x="907" y="1134"/>
                    </a:lnTo>
                    <a:lnTo>
                      <a:pt x="992" y="1162"/>
                    </a:lnTo>
                    <a:lnTo>
                      <a:pt x="963" y="1190"/>
                    </a:lnTo>
                    <a:lnTo>
                      <a:pt x="992" y="1219"/>
                    </a:lnTo>
                    <a:lnTo>
                      <a:pt x="992" y="1275"/>
                    </a:lnTo>
                    <a:lnTo>
                      <a:pt x="1020" y="1304"/>
                    </a:lnTo>
                    <a:lnTo>
                      <a:pt x="1020" y="1360"/>
                    </a:lnTo>
                    <a:lnTo>
                      <a:pt x="1048" y="1417"/>
                    </a:lnTo>
                    <a:lnTo>
                      <a:pt x="1048" y="1474"/>
                    </a:lnTo>
                    <a:lnTo>
                      <a:pt x="1105" y="1530"/>
                    </a:lnTo>
                    <a:lnTo>
                      <a:pt x="1048" y="1530"/>
                    </a:lnTo>
                    <a:lnTo>
                      <a:pt x="992" y="1559"/>
                    </a:lnTo>
                    <a:lnTo>
                      <a:pt x="935" y="1502"/>
                    </a:lnTo>
                    <a:lnTo>
                      <a:pt x="935" y="1559"/>
                    </a:lnTo>
                    <a:lnTo>
                      <a:pt x="963" y="1587"/>
                    </a:lnTo>
                    <a:lnTo>
                      <a:pt x="963" y="1615"/>
                    </a:lnTo>
                    <a:lnTo>
                      <a:pt x="850" y="1701"/>
                    </a:lnTo>
                    <a:lnTo>
                      <a:pt x="822" y="1757"/>
                    </a:lnTo>
                    <a:lnTo>
                      <a:pt x="822" y="1842"/>
                    </a:lnTo>
                    <a:lnTo>
                      <a:pt x="737" y="1842"/>
                    </a:lnTo>
                    <a:lnTo>
                      <a:pt x="680" y="1871"/>
                    </a:lnTo>
                    <a:lnTo>
                      <a:pt x="680" y="1927"/>
                    </a:lnTo>
                    <a:lnTo>
                      <a:pt x="652" y="19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1" name="Freeform 261"/>
              <p:cNvSpPr>
                <a:spLocks/>
              </p:cNvSpPr>
              <p:nvPr/>
            </p:nvSpPr>
            <p:spPr bwMode="auto">
              <a:xfrm>
                <a:off x="728" y="4939"/>
                <a:ext cx="1616" cy="1361"/>
              </a:xfrm>
              <a:custGeom>
                <a:avLst/>
                <a:gdLst>
                  <a:gd name="T0" fmla="*/ 1531 w 1616"/>
                  <a:gd name="T1" fmla="*/ 851 h 1361"/>
                  <a:gd name="T2" fmla="*/ 1531 w 1616"/>
                  <a:gd name="T3" fmla="*/ 964 h 1361"/>
                  <a:gd name="T4" fmla="*/ 1587 w 1616"/>
                  <a:gd name="T5" fmla="*/ 1077 h 1361"/>
                  <a:gd name="T6" fmla="*/ 1616 w 1616"/>
                  <a:gd name="T7" fmla="*/ 1191 h 1361"/>
                  <a:gd name="T8" fmla="*/ 1502 w 1616"/>
                  <a:gd name="T9" fmla="*/ 1134 h 1361"/>
                  <a:gd name="T10" fmla="*/ 1389 w 1616"/>
                  <a:gd name="T11" fmla="*/ 1191 h 1361"/>
                  <a:gd name="T12" fmla="*/ 1275 w 1616"/>
                  <a:gd name="T13" fmla="*/ 1276 h 1361"/>
                  <a:gd name="T14" fmla="*/ 1077 w 1616"/>
                  <a:gd name="T15" fmla="*/ 1304 h 1361"/>
                  <a:gd name="T16" fmla="*/ 964 w 1616"/>
                  <a:gd name="T17" fmla="*/ 1304 h 1361"/>
                  <a:gd name="T18" fmla="*/ 765 w 1616"/>
                  <a:gd name="T19" fmla="*/ 1333 h 1361"/>
                  <a:gd name="T20" fmla="*/ 793 w 1616"/>
                  <a:gd name="T21" fmla="*/ 1106 h 1361"/>
                  <a:gd name="T22" fmla="*/ 708 w 1616"/>
                  <a:gd name="T23" fmla="*/ 936 h 1361"/>
                  <a:gd name="T24" fmla="*/ 708 w 1616"/>
                  <a:gd name="T25" fmla="*/ 794 h 1361"/>
                  <a:gd name="T26" fmla="*/ 567 w 1616"/>
                  <a:gd name="T27" fmla="*/ 822 h 1361"/>
                  <a:gd name="T28" fmla="*/ 595 w 1616"/>
                  <a:gd name="T29" fmla="*/ 737 h 1361"/>
                  <a:gd name="T30" fmla="*/ 453 w 1616"/>
                  <a:gd name="T31" fmla="*/ 652 h 1361"/>
                  <a:gd name="T32" fmla="*/ 340 w 1616"/>
                  <a:gd name="T33" fmla="*/ 510 h 1361"/>
                  <a:gd name="T34" fmla="*/ 255 w 1616"/>
                  <a:gd name="T35" fmla="*/ 425 h 1361"/>
                  <a:gd name="T36" fmla="*/ 170 w 1616"/>
                  <a:gd name="T37" fmla="*/ 284 h 1361"/>
                  <a:gd name="T38" fmla="*/ 113 w 1616"/>
                  <a:gd name="T39" fmla="*/ 142 h 1361"/>
                  <a:gd name="T40" fmla="*/ 28 w 1616"/>
                  <a:gd name="T41" fmla="*/ 0 h 1361"/>
                  <a:gd name="T42" fmla="*/ 255 w 1616"/>
                  <a:gd name="T43" fmla="*/ 85 h 1361"/>
                  <a:gd name="T44" fmla="*/ 340 w 1616"/>
                  <a:gd name="T45" fmla="*/ 227 h 1361"/>
                  <a:gd name="T46" fmla="*/ 510 w 1616"/>
                  <a:gd name="T47" fmla="*/ 227 h 1361"/>
                  <a:gd name="T48" fmla="*/ 623 w 1616"/>
                  <a:gd name="T49" fmla="*/ 255 h 1361"/>
                  <a:gd name="T50" fmla="*/ 765 w 1616"/>
                  <a:gd name="T51" fmla="*/ 340 h 1361"/>
                  <a:gd name="T52" fmla="*/ 879 w 1616"/>
                  <a:gd name="T53" fmla="*/ 397 h 1361"/>
                  <a:gd name="T54" fmla="*/ 964 w 1616"/>
                  <a:gd name="T55" fmla="*/ 255 h 1361"/>
                  <a:gd name="T56" fmla="*/ 1049 w 1616"/>
                  <a:gd name="T57" fmla="*/ 170 h 1361"/>
                  <a:gd name="T58" fmla="*/ 1162 w 1616"/>
                  <a:gd name="T59" fmla="*/ 170 h 1361"/>
                  <a:gd name="T60" fmla="*/ 1275 w 1616"/>
                  <a:gd name="T61" fmla="*/ 255 h 1361"/>
                  <a:gd name="T62" fmla="*/ 1332 w 1616"/>
                  <a:gd name="T63" fmla="*/ 284 h 1361"/>
                  <a:gd name="T64" fmla="*/ 1304 w 1616"/>
                  <a:gd name="T65" fmla="*/ 340 h 1361"/>
                  <a:gd name="T66" fmla="*/ 1417 w 1616"/>
                  <a:gd name="T67" fmla="*/ 369 h 1361"/>
                  <a:gd name="T68" fmla="*/ 1389 w 1616"/>
                  <a:gd name="T69" fmla="*/ 425 h 1361"/>
                  <a:gd name="T70" fmla="*/ 1417 w 1616"/>
                  <a:gd name="T71" fmla="*/ 567 h 1361"/>
                  <a:gd name="T72" fmla="*/ 1474 w 1616"/>
                  <a:gd name="T73" fmla="*/ 794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616" h="1361">
                    <a:moveTo>
                      <a:pt x="1474" y="851"/>
                    </a:moveTo>
                    <a:lnTo>
                      <a:pt x="1531" y="851"/>
                    </a:lnTo>
                    <a:lnTo>
                      <a:pt x="1502" y="907"/>
                    </a:lnTo>
                    <a:lnTo>
                      <a:pt x="1531" y="964"/>
                    </a:lnTo>
                    <a:lnTo>
                      <a:pt x="1587" y="1021"/>
                    </a:lnTo>
                    <a:lnTo>
                      <a:pt x="1587" y="1077"/>
                    </a:lnTo>
                    <a:lnTo>
                      <a:pt x="1616" y="1134"/>
                    </a:lnTo>
                    <a:lnTo>
                      <a:pt x="1616" y="1191"/>
                    </a:lnTo>
                    <a:lnTo>
                      <a:pt x="1587" y="1191"/>
                    </a:lnTo>
                    <a:lnTo>
                      <a:pt x="1502" y="1134"/>
                    </a:lnTo>
                    <a:lnTo>
                      <a:pt x="1417" y="1134"/>
                    </a:lnTo>
                    <a:lnTo>
                      <a:pt x="1389" y="1191"/>
                    </a:lnTo>
                    <a:lnTo>
                      <a:pt x="1332" y="1191"/>
                    </a:lnTo>
                    <a:lnTo>
                      <a:pt x="1275" y="1276"/>
                    </a:lnTo>
                    <a:lnTo>
                      <a:pt x="1162" y="1219"/>
                    </a:lnTo>
                    <a:lnTo>
                      <a:pt x="1077" y="1304"/>
                    </a:lnTo>
                    <a:lnTo>
                      <a:pt x="992" y="1333"/>
                    </a:lnTo>
                    <a:lnTo>
                      <a:pt x="964" y="1304"/>
                    </a:lnTo>
                    <a:lnTo>
                      <a:pt x="907" y="1361"/>
                    </a:lnTo>
                    <a:lnTo>
                      <a:pt x="765" y="1333"/>
                    </a:lnTo>
                    <a:lnTo>
                      <a:pt x="793" y="1248"/>
                    </a:lnTo>
                    <a:lnTo>
                      <a:pt x="793" y="1106"/>
                    </a:lnTo>
                    <a:lnTo>
                      <a:pt x="737" y="1021"/>
                    </a:lnTo>
                    <a:lnTo>
                      <a:pt x="708" y="936"/>
                    </a:lnTo>
                    <a:lnTo>
                      <a:pt x="708" y="879"/>
                    </a:lnTo>
                    <a:lnTo>
                      <a:pt x="708" y="794"/>
                    </a:lnTo>
                    <a:lnTo>
                      <a:pt x="652" y="822"/>
                    </a:lnTo>
                    <a:lnTo>
                      <a:pt x="567" y="822"/>
                    </a:lnTo>
                    <a:lnTo>
                      <a:pt x="538" y="766"/>
                    </a:lnTo>
                    <a:lnTo>
                      <a:pt x="595" y="737"/>
                    </a:lnTo>
                    <a:lnTo>
                      <a:pt x="567" y="709"/>
                    </a:lnTo>
                    <a:lnTo>
                      <a:pt x="453" y="652"/>
                    </a:lnTo>
                    <a:lnTo>
                      <a:pt x="397" y="624"/>
                    </a:lnTo>
                    <a:lnTo>
                      <a:pt x="340" y="510"/>
                    </a:lnTo>
                    <a:lnTo>
                      <a:pt x="283" y="454"/>
                    </a:lnTo>
                    <a:lnTo>
                      <a:pt x="255" y="425"/>
                    </a:lnTo>
                    <a:lnTo>
                      <a:pt x="226" y="312"/>
                    </a:lnTo>
                    <a:lnTo>
                      <a:pt x="170" y="284"/>
                    </a:lnTo>
                    <a:lnTo>
                      <a:pt x="85" y="142"/>
                    </a:lnTo>
                    <a:lnTo>
                      <a:pt x="113" y="142"/>
                    </a:lnTo>
                    <a:lnTo>
                      <a:pt x="0" y="29"/>
                    </a:lnTo>
                    <a:lnTo>
                      <a:pt x="28" y="0"/>
                    </a:lnTo>
                    <a:lnTo>
                      <a:pt x="170" y="57"/>
                    </a:lnTo>
                    <a:lnTo>
                      <a:pt x="255" y="85"/>
                    </a:lnTo>
                    <a:lnTo>
                      <a:pt x="283" y="227"/>
                    </a:lnTo>
                    <a:lnTo>
                      <a:pt x="340" y="227"/>
                    </a:lnTo>
                    <a:lnTo>
                      <a:pt x="397" y="227"/>
                    </a:lnTo>
                    <a:lnTo>
                      <a:pt x="510" y="227"/>
                    </a:lnTo>
                    <a:lnTo>
                      <a:pt x="567" y="255"/>
                    </a:lnTo>
                    <a:lnTo>
                      <a:pt x="623" y="255"/>
                    </a:lnTo>
                    <a:lnTo>
                      <a:pt x="680" y="369"/>
                    </a:lnTo>
                    <a:lnTo>
                      <a:pt x="765" y="340"/>
                    </a:lnTo>
                    <a:lnTo>
                      <a:pt x="822" y="284"/>
                    </a:lnTo>
                    <a:lnTo>
                      <a:pt x="879" y="397"/>
                    </a:lnTo>
                    <a:lnTo>
                      <a:pt x="907" y="255"/>
                    </a:lnTo>
                    <a:lnTo>
                      <a:pt x="964" y="255"/>
                    </a:lnTo>
                    <a:lnTo>
                      <a:pt x="1020" y="227"/>
                    </a:lnTo>
                    <a:lnTo>
                      <a:pt x="1049" y="170"/>
                    </a:lnTo>
                    <a:lnTo>
                      <a:pt x="1077" y="114"/>
                    </a:lnTo>
                    <a:lnTo>
                      <a:pt x="1162" y="170"/>
                    </a:lnTo>
                    <a:lnTo>
                      <a:pt x="1247" y="170"/>
                    </a:lnTo>
                    <a:lnTo>
                      <a:pt x="1275" y="255"/>
                    </a:lnTo>
                    <a:lnTo>
                      <a:pt x="1247" y="284"/>
                    </a:lnTo>
                    <a:lnTo>
                      <a:pt x="1332" y="284"/>
                    </a:lnTo>
                    <a:lnTo>
                      <a:pt x="1332" y="312"/>
                    </a:lnTo>
                    <a:lnTo>
                      <a:pt x="1304" y="340"/>
                    </a:lnTo>
                    <a:lnTo>
                      <a:pt x="1332" y="369"/>
                    </a:lnTo>
                    <a:lnTo>
                      <a:pt x="1417" y="369"/>
                    </a:lnTo>
                    <a:lnTo>
                      <a:pt x="1446" y="397"/>
                    </a:lnTo>
                    <a:lnTo>
                      <a:pt x="1389" y="425"/>
                    </a:lnTo>
                    <a:lnTo>
                      <a:pt x="1360" y="482"/>
                    </a:lnTo>
                    <a:lnTo>
                      <a:pt x="1417" y="567"/>
                    </a:lnTo>
                    <a:lnTo>
                      <a:pt x="1417" y="794"/>
                    </a:lnTo>
                    <a:lnTo>
                      <a:pt x="1474" y="794"/>
                    </a:lnTo>
                    <a:lnTo>
                      <a:pt x="1474" y="85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3" name="Freeform 263"/>
              <p:cNvSpPr>
                <a:spLocks/>
              </p:cNvSpPr>
              <p:nvPr/>
            </p:nvSpPr>
            <p:spPr bwMode="auto">
              <a:xfrm>
                <a:off x="473" y="5024"/>
                <a:ext cx="1048" cy="1361"/>
              </a:xfrm>
              <a:custGeom>
                <a:avLst/>
                <a:gdLst>
                  <a:gd name="T0" fmla="*/ 1020 w 1048"/>
                  <a:gd name="T1" fmla="*/ 1248 h 1361"/>
                  <a:gd name="T2" fmla="*/ 1048 w 1048"/>
                  <a:gd name="T3" fmla="*/ 1163 h 1361"/>
                  <a:gd name="T4" fmla="*/ 1048 w 1048"/>
                  <a:gd name="T5" fmla="*/ 1021 h 1361"/>
                  <a:gd name="T6" fmla="*/ 992 w 1048"/>
                  <a:gd name="T7" fmla="*/ 936 h 1361"/>
                  <a:gd name="T8" fmla="*/ 963 w 1048"/>
                  <a:gd name="T9" fmla="*/ 851 h 1361"/>
                  <a:gd name="T10" fmla="*/ 963 w 1048"/>
                  <a:gd name="T11" fmla="*/ 709 h 1361"/>
                  <a:gd name="T12" fmla="*/ 907 w 1048"/>
                  <a:gd name="T13" fmla="*/ 737 h 1361"/>
                  <a:gd name="T14" fmla="*/ 822 w 1048"/>
                  <a:gd name="T15" fmla="*/ 737 h 1361"/>
                  <a:gd name="T16" fmla="*/ 793 w 1048"/>
                  <a:gd name="T17" fmla="*/ 681 h 1361"/>
                  <a:gd name="T18" fmla="*/ 850 w 1048"/>
                  <a:gd name="T19" fmla="*/ 652 h 1361"/>
                  <a:gd name="T20" fmla="*/ 822 w 1048"/>
                  <a:gd name="T21" fmla="*/ 624 h 1361"/>
                  <a:gd name="T22" fmla="*/ 652 w 1048"/>
                  <a:gd name="T23" fmla="*/ 539 h 1361"/>
                  <a:gd name="T24" fmla="*/ 595 w 1048"/>
                  <a:gd name="T25" fmla="*/ 425 h 1361"/>
                  <a:gd name="T26" fmla="*/ 510 w 1048"/>
                  <a:gd name="T27" fmla="*/ 340 h 1361"/>
                  <a:gd name="T28" fmla="*/ 481 w 1048"/>
                  <a:gd name="T29" fmla="*/ 227 h 1361"/>
                  <a:gd name="T30" fmla="*/ 425 w 1048"/>
                  <a:gd name="T31" fmla="*/ 199 h 1361"/>
                  <a:gd name="T32" fmla="*/ 340 w 1048"/>
                  <a:gd name="T33" fmla="*/ 57 h 1361"/>
                  <a:gd name="T34" fmla="*/ 283 w 1048"/>
                  <a:gd name="T35" fmla="*/ 85 h 1361"/>
                  <a:gd name="T36" fmla="*/ 255 w 1048"/>
                  <a:gd name="T37" fmla="*/ 0 h 1361"/>
                  <a:gd name="T38" fmla="*/ 170 w 1048"/>
                  <a:gd name="T39" fmla="*/ 85 h 1361"/>
                  <a:gd name="T40" fmla="*/ 198 w 1048"/>
                  <a:gd name="T41" fmla="*/ 142 h 1361"/>
                  <a:gd name="T42" fmla="*/ 255 w 1048"/>
                  <a:gd name="T43" fmla="*/ 142 h 1361"/>
                  <a:gd name="T44" fmla="*/ 198 w 1048"/>
                  <a:gd name="T45" fmla="*/ 199 h 1361"/>
                  <a:gd name="T46" fmla="*/ 141 w 1048"/>
                  <a:gd name="T47" fmla="*/ 199 h 1361"/>
                  <a:gd name="T48" fmla="*/ 113 w 1048"/>
                  <a:gd name="T49" fmla="*/ 227 h 1361"/>
                  <a:gd name="T50" fmla="*/ 170 w 1048"/>
                  <a:gd name="T51" fmla="*/ 255 h 1361"/>
                  <a:gd name="T52" fmla="*/ 85 w 1048"/>
                  <a:gd name="T53" fmla="*/ 284 h 1361"/>
                  <a:gd name="T54" fmla="*/ 0 w 1048"/>
                  <a:gd name="T55" fmla="*/ 284 h 1361"/>
                  <a:gd name="T56" fmla="*/ 0 w 1048"/>
                  <a:gd name="T57" fmla="*/ 312 h 1361"/>
                  <a:gd name="T58" fmla="*/ 226 w 1048"/>
                  <a:gd name="T59" fmla="*/ 369 h 1361"/>
                  <a:gd name="T60" fmla="*/ 340 w 1048"/>
                  <a:gd name="T61" fmla="*/ 454 h 1361"/>
                  <a:gd name="T62" fmla="*/ 340 w 1048"/>
                  <a:gd name="T63" fmla="*/ 511 h 1361"/>
                  <a:gd name="T64" fmla="*/ 255 w 1048"/>
                  <a:gd name="T65" fmla="*/ 511 h 1361"/>
                  <a:gd name="T66" fmla="*/ 340 w 1048"/>
                  <a:gd name="T67" fmla="*/ 596 h 1361"/>
                  <a:gd name="T68" fmla="*/ 396 w 1048"/>
                  <a:gd name="T69" fmla="*/ 709 h 1361"/>
                  <a:gd name="T70" fmla="*/ 396 w 1048"/>
                  <a:gd name="T71" fmla="*/ 851 h 1361"/>
                  <a:gd name="T72" fmla="*/ 226 w 1048"/>
                  <a:gd name="T73" fmla="*/ 964 h 1361"/>
                  <a:gd name="T74" fmla="*/ 170 w 1048"/>
                  <a:gd name="T75" fmla="*/ 1021 h 1361"/>
                  <a:gd name="T76" fmla="*/ 141 w 1048"/>
                  <a:gd name="T77" fmla="*/ 1163 h 1361"/>
                  <a:gd name="T78" fmla="*/ 170 w 1048"/>
                  <a:gd name="T79" fmla="*/ 1191 h 1361"/>
                  <a:gd name="T80" fmla="*/ 141 w 1048"/>
                  <a:gd name="T81" fmla="*/ 1248 h 1361"/>
                  <a:gd name="T82" fmla="*/ 340 w 1048"/>
                  <a:gd name="T83" fmla="*/ 1191 h 1361"/>
                  <a:gd name="T84" fmla="*/ 453 w 1048"/>
                  <a:gd name="T85" fmla="*/ 1248 h 1361"/>
                  <a:gd name="T86" fmla="*/ 510 w 1048"/>
                  <a:gd name="T87" fmla="*/ 1219 h 1361"/>
                  <a:gd name="T88" fmla="*/ 595 w 1048"/>
                  <a:gd name="T89" fmla="*/ 1304 h 1361"/>
                  <a:gd name="T90" fmla="*/ 623 w 1048"/>
                  <a:gd name="T91" fmla="*/ 1361 h 1361"/>
                  <a:gd name="T92" fmla="*/ 737 w 1048"/>
                  <a:gd name="T93" fmla="*/ 1361 h 1361"/>
                  <a:gd name="T94" fmla="*/ 737 w 1048"/>
                  <a:gd name="T95" fmla="*/ 1304 h 1361"/>
                  <a:gd name="T96" fmla="*/ 765 w 1048"/>
                  <a:gd name="T97" fmla="*/ 1304 h 1361"/>
                  <a:gd name="T98" fmla="*/ 793 w 1048"/>
                  <a:gd name="T99" fmla="*/ 1276 h 1361"/>
                  <a:gd name="T100" fmla="*/ 850 w 1048"/>
                  <a:gd name="T101" fmla="*/ 1304 h 1361"/>
                  <a:gd name="T102" fmla="*/ 878 w 1048"/>
                  <a:gd name="T103" fmla="*/ 1276 h 1361"/>
                  <a:gd name="T104" fmla="*/ 935 w 1048"/>
                  <a:gd name="T105" fmla="*/ 1276 h 1361"/>
                  <a:gd name="T106" fmla="*/ 1020 w 1048"/>
                  <a:gd name="T107" fmla="*/ 1248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048" h="1361">
                    <a:moveTo>
                      <a:pt x="1020" y="1248"/>
                    </a:moveTo>
                    <a:lnTo>
                      <a:pt x="1048" y="1163"/>
                    </a:lnTo>
                    <a:lnTo>
                      <a:pt x="1048" y="1021"/>
                    </a:lnTo>
                    <a:lnTo>
                      <a:pt x="992" y="936"/>
                    </a:lnTo>
                    <a:lnTo>
                      <a:pt x="963" y="851"/>
                    </a:lnTo>
                    <a:lnTo>
                      <a:pt x="963" y="709"/>
                    </a:lnTo>
                    <a:lnTo>
                      <a:pt x="907" y="737"/>
                    </a:lnTo>
                    <a:lnTo>
                      <a:pt x="822" y="737"/>
                    </a:lnTo>
                    <a:lnTo>
                      <a:pt x="793" y="681"/>
                    </a:lnTo>
                    <a:lnTo>
                      <a:pt x="850" y="652"/>
                    </a:lnTo>
                    <a:lnTo>
                      <a:pt x="822" y="624"/>
                    </a:lnTo>
                    <a:lnTo>
                      <a:pt x="652" y="539"/>
                    </a:lnTo>
                    <a:lnTo>
                      <a:pt x="595" y="425"/>
                    </a:lnTo>
                    <a:lnTo>
                      <a:pt x="510" y="340"/>
                    </a:lnTo>
                    <a:lnTo>
                      <a:pt x="481" y="227"/>
                    </a:lnTo>
                    <a:lnTo>
                      <a:pt x="425" y="199"/>
                    </a:lnTo>
                    <a:lnTo>
                      <a:pt x="340" y="57"/>
                    </a:lnTo>
                    <a:lnTo>
                      <a:pt x="283" y="85"/>
                    </a:lnTo>
                    <a:lnTo>
                      <a:pt x="255" y="0"/>
                    </a:lnTo>
                    <a:lnTo>
                      <a:pt x="170" y="85"/>
                    </a:lnTo>
                    <a:lnTo>
                      <a:pt x="198" y="142"/>
                    </a:lnTo>
                    <a:lnTo>
                      <a:pt x="255" y="142"/>
                    </a:lnTo>
                    <a:lnTo>
                      <a:pt x="198" y="199"/>
                    </a:lnTo>
                    <a:lnTo>
                      <a:pt x="141" y="199"/>
                    </a:lnTo>
                    <a:lnTo>
                      <a:pt x="113" y="227"/>
                    </a:lnTo>
                    <a:lnTo>
                      <a:pt x="170" y="255"/>
                    </a:lnTo>
                    <a:lnTo>
                      <a:pt x="85" y="284"/>
                    </a:lnTo>
                    <a:lnTo>
                      <a:pt x="0" y="284"/>
                    </a:lnTo>
                    <a:lnTo>
                      <a:pt x="0" y="312"/>
                    </a:lnTo>
                    <a:lnTo>
                      <a:pt x="226" y="369"/>
                    </a:lnTo>
                    <a:lnTo>
                      <a:pt x="340" y="454"/>
                    </a:lnTo>
                    <a:lnTo>
                      <a:pt x="340" y="511"/>
                    </a:lnTo>
                    <a:lnTo>
                      <a:pt x="255" y="511"/>
                    </a:lnTo>
                    <a:lnTo>
                      <a:pt x="340" y="596"/>
                    </a:lnTo>
                    <a:lnTo>
                      <a:pt x="396" y="709"/>
                    </a:lnTo>
                    <a:lnTo>
                      <a:pt x="396" y="851"/>
                    </a:lnTo>
                    <a:lnTo>
                      <a:pt x="226" y="964"/>
                    </a:lnTo>
                    <a:lnTo>
                      <a:pt x="170" y="1021"/>
                    </a:lnTo>
                    <a:lnTo>
                      <a:pt x="141" y="1163"/>
                    </a:lnTo>
                    <a:lnTo>
                      <a:pt x="170" y="1191"/>
                    </a:lnTo>
                    <a:lnTo>
                      <a:pt x="141" y="1248"/>
                    </a:lnTo>
                    <a:lnTo>
                      <a:pt x="340" y="1191"/>
                    </a:lnTo>
                    <a:lnTo>
                      <a:pt x="453" y="1248"/>
                    </a:lnTo>
                    <a:lnTo>
                      <a:pt x="510" y="1219"/>
                    </a:lnTo>
                    <a:lnTo>
                      <a:pt x="595" y="1304"/>
                    </a:lnTo>
                    <a:lnTo>
                      <a:pt x="623" y="1361"/>
                    </a:lnTo>
                    <a:lnTo>
                      <a:pt x="737" y="1361"/>
                    </a:lnTo>
                    <a:lnTo>
                      <a:pt x="737" y="1304"/>
                    </a:lnTo>
                    <a:lnTo>
                      <a:pt x="765" y="1304"/>
                    </a:lnTo>
                    <a:lnTo>
                      <a:pt x="793" y="1276"/>
                    </a:lnTo>
                    <a:lnTo>
                      <a:pt x="850" y="1304"/>
                    </a:lnTo>
                    <a:lnTo>
                      <a:pt x="878" y="1276"/>
                    </a:lnTo>
                    <a:lnTo>
                      <a:pt x="935" y="1276"/>
                    </a:lnTo>
                    <a:lnTo>
                      <a:pt x="1020" y="124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4" name="Freeform 264"/>
              <p:cNvSpPr>
                <a:spLocks/>
              </p:cNvSpPr>
              <p:nvPr/>
            </p:nvSpPr>
            <p:spPr bwMode="auto">
              <a:xfrm>
                <a:off x="614" y="6215"/>
                <a:ext cx="596" cy="425"/>
              </a:xfrm>
              <a:custGeom>
                <a:avLst/>
                <a:gdLst>
                  <a:gd name="T0" fmla="*/ 0 w 596"/>
                  <a:gd name="T1" fmla="*/ 57 h 425"/>
                  <a:gd name="T2" fmla="*/ 199 w 596"/>
                  <a:gd name="T3" fmla="*/ 0 h 425"/>
                  <a:gd name="T4" fmla="*/ 312 w 596"/>
                  <a:gd name="T5" fmla="*/ 57 h 425"/>
                  <a:gd name="T6" fmla="*/ 369 w 596"/>
                  <a:gd name="T7" fmla="*/ 28 h 425"/>
                  <a:gd name="T8" fmla="*/ 454 w 596"/>
                  <a:gd name="T9" fmla="*/ 113 h 425"/>
                  <a:gd name="T10" fmla="*/ 482 w 596"/>
                  <a:gd name="T11" fmla="*/ 170 h 425"/>
                  <a:gd name="T12" fmla="*/ 596 w 596"/>
                  <a:gd name="T13" fmla="*/ 170 h 425"/>
                  <a:gd name="T14" fmla="*/ 567 w 596"/>
                  <a:gd name="T15" fmla="*/ 227 h 425"/>
                  <a:gd name="T16" fmla="*/ 539 w 596"/>
                  <a:gd name="T17" fmla="*/ 340 h 425"/>
                  <a:gd name="T18" fmla="*/ 482 w 596"/>
                  <a:gd name="T19" fmla="*/ 312 h 425"/>
                  <a:gd name="T20" fmla="*/ 369 w 596"/>
                  <a:gd name="T21" fmla="*/ 340 h 425"/>
                  <a:gd name="T22" fmla="*/ 255 w 596"/>
                  <a:gd name="T23" fmla="*/ 340 h 425"/>
                  <a:gd name="T24" fmla="*/ 114 w 596"/>
                  <a:gd name="T25" fmla="*/ 425 h 425"/>
                  <a:gd name="T26" fmla="*/ 29 w 596"/>
                  <a:gd name="T27" fmla="*/ 368 h 425"/>
                  <a:gd name="T28" fmla="*/ 29 w 596"/>
                  <a:gd name="T29" fmla="*/ 312 h 425"/>
                  <a:gd name="T30" fmla="*/ 85 w 596"/>
                  <a:gd name="T31" fmla="*/ 255 h 425"/>
                  <a:gd name="T32" fmla="*/ 85 w 596"/>
                  <a:gd name="T33" fmla="*/ 170 h 425"/>
                  <a:gd name="T34" fmla="*/ 57 w 596"/>
                  <a:gd name="T35" fmla="*/ 113 h 425"/>
                  <a:gd name="T36" fmla="*/ 0 w 596"/>
                  <a:gd name="T37" fmla="*/ 57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596" h="425">
                    <a:moveTo>
                      <a:pt x="0" y="57"/>
                    </a:moveTo>
                    <a:lnTo>
                      <a:pt x="199" y="0"/>
                    </a:lnTo>
                    <a:lnTo>
                      <a:pt x="312" y="57"/>
                    </a:lnTo>
                    <a:lnTo>
                      <a:pt x="369" y="28"/>
                    </a:lnTo>
                    <a:lnTo>
                      <a:pt x="454" y="113"/>
                    </a:lnTo>
                    <a:lnTo>
                      <a:pt x="482" y="170"/>
                    </a:lnTo>
                    <a:lnTo>
                      <a:pt x="596" y="170"/>
                    </a:lnTo>
                    <a:lnTo>
                      <a:pt x="567" y="227"/>
                    </a:lnTo>
                    <a:lnTo>
                      <a:pt x="539" y="340"/>
                    </a:lnTo>
                    <a:lnTo>
                      <a:pt x="482" y="312"/>
                    </a:lnTo>
                    <a:lnTo>
                      <a:pt x="369" y="340"/>
                    </a:lnTo>
                    <a:lnTo>
                      <a:pt x="255" y="340"/>
                    </a:lnTo>
                    <a:lnTo>
                      <a:pt x="114" y="425"/>
                    </a:lnTo>
                    <a:lnTo>
                      <a:pt x="29" y="368"/>
                    </a:lnTo>
                    <a:lnTo>
                      <a:pt x="29" y="312"/>
                    </a:lnTo>
                    <a:lnTo>
                      <a:pt x="85" y="255"/>
                    </a:lnTo>
                    <a:lnTo>
                      <a:pt x="85" y="170"/>
                    </a:lnTo>
                    <a:lnTo>
                      <a:pt x="57" y="113"/>
                    </a:lnTo>
                    <a:lnTo>
                      <a:pt x="0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5" name="Freeform 265"/>
              <p:cNvSpPr>
                <a:spLocks/>
              </p:cNvSpPr>
              <p:nvPr/>
            </p:nvSpPr>
            <p:spPr bwMode="auto">
              <a:xfrm>
                <a:off x="558" y="6442"/>
                <a:ext cx="1162" cy="1389"/>
              </a:xfrm>
              <a:custGeom>
                <a:avLst/>
                <a:gdLst>
                  <a:gd name="T0" fmla="*/ 680 w 1162"/>
                  <a:gd name="T1" fmla="*/ 56 h 1389"/>
                  <a:gd name="T2" fmla="*/ 765 w 1162"/>
                  <a:gd name="T3" fmla="*/ 113 h 1389"/>
                  <a:gd name="T4" fmla="*/ 850 w 1162"/>
                  <a:gd name="T5" fmla="*/ 113 h 1389"/>
                  <a:gd name="T6" fmla="*/ 963 w 1162"/>
                  <a:gd name="T7" fmla="*/ 85 h 1389"/>
                  <a:gd name="T8" fmla="*/ 963 w 1162"/>
                  <a:gd name="T9" fmla="*/ 170 h 1389"/>
                  <a:gd name="T10" fmla="*/ 1049 w 1162"/>
                  <a:gd name="T11" fmla="*/ 227 h 1389"/>
                  <a:gd name="T12" fmla="*/ 1077 w 1162"/>
                  <a:gd name="T13" fmla="*/ 283 h 1389"/>
                  <a:gd name="T14" fmla="*/ 1105 w 1162"/>
                  <a:gd name="T15" fmla="*/ 397 h 1389"/>
                  <a:gd name="T16" fmla="*/ 1134 w 1162"/>
                  <a:gd name="T17" fmla="*/ 453 h 1389"/>
                  <a:gd name="T18" fmla="*/ 1049 w 1162"/>
                  <a:gd name="T19" fmla="*/ 595 h 1389"/>
                  <a:gd name="T20" fmla="*/ 850 w 1162"/>
                  <a:gd name="T21" fmla="*/ 794 h 1389"/>
                  <a:gd name="T22" fmla="*/ 793 w 1162"/>
                  <a:gd name="T23" fmla="*/ 935 h 1389"/>
                  <a:gd name="T24" fmla="*/ 793 w 1162"/>
                  <a:gd name="T25" fmla="*/ 1105 h 1389"/>
                  <a:gd name="T26" fmla="*/ 652 w 1162"/>
                  <a:gd name="T27" fmla="*/ 1332 h 1389"/>
                  <a:gd name="T28" fmla="*/ 340 w 1162"/>
                  <a:gd name="T29" fmla="*/ 1389 h 1389"/>
                  <a:gd name="T30" fmla="*/ 198 w 1162"/>
                  <a:gd name="T31" fmla="*/ 1389 h 1389"/>
                  <a:gd name="T32" fmla="*/ 255 w 1162"/>
                  <a:gd name="T33" fmla="*/ 1304 h 1389"/>
                  <a:gd name="T34" fmla="*/ 311 w 1162"/>
                  <a:gd name="T35" fmla="*/ 1275 h 1389"/>
                  <a:gd name="T36" fmla="*/ 396 w 1162"/>
                  <a:gd name="T37" fmla="*/ 1219 h 1389"/>
                  <a:gd name="T38" fmla="*/ 453 w 1162"/>
                  <a:gd name="T39" fmla="*/ 1247 h 1389"/>
                  <a:gd name="T40" fmla="*/ 623 w 1162"/>
                  <a:gd name="T41" fmla="*/ 1134 h 1389"/>
                  <a:gd name="T42" fmla="*/ 482 w 1162"/>
                  <a:gd name="T43" fmla="*/ 1020 h 1389"/>
                  <a:gd name="T44" fmla="*/ 623 w 1162"/>
                  <a:gd name="T45" fmla="*/ 907 h 1389"/>
                  <a:gd name="T46" fmla="*/ 680 w 1162"/>
                  <a:gd name="T47" fmla="*/ 765 h 1389"/>
                  <a:gd name="T48" fmla="*/ 652 w 1162"/>
                  <a:gd name="T49" fmla="*/ 680 h 1389"/>
                  <a:gd name="T50" fmla="*/ 623 w 1162"/>
                  <a:gd name="T51" fmla="*/ 623 h 1389"/>
                  <a:gd name="T52" fmla="*/ 510 w 1162"/>
                  <a:gd name="T53" fmla="*/ 708 h 1389"/>
                  <a:gd name="T54" fmla="*/ 396 w 1162"/>
                  <a:gd name="T55" fmla="*/ 737 h 1389"/>
                  <a:gd name="T56" fmla="*/ 368 w 1162"/>
                  <a:gd name="T57" fmla="*/ 652 h 1389"/>
                  <a:gd name="T58" fmla="*/ 396 w 1162"/>
                  <a:gd name="T59" fmla="*/ 453 h 1389"/>
                  <a:gd name="T60" fmla="*/ 141 w 1162"/>
                  <a:gd name="T61" fmla="*/ 595 h 1389"/>
                  <a:gd name="T62" fmla="*/ 0 w 1162"/>
                  <a:gd name="T63" fmla="*/ 567 h 1389"/>
                  <a:gd name="T64" fmla="*/ 85 w 1162"/>
                  <a:gd name="T65" fmla="*/ 567 h 1389"/>
                  <a:gd name="T66" fmla="*/ 141 w 1162"/>
                  <a:gd name="T67" fmla="*/ 482 h 1389"/>
                  <a:gd name="T68" fmla="*/ 85 w 1162"/>
                  <a:gd name="T69" fmla="*/ 340 h 1389"/>
                  <a:gd name="T70" fmla="*/ 170 w 1162"/>
                  <a:gd name="T71" fmla="*/ 198 h 1389"/>
                  <a:gd name="T72" fmla="*/ 425 w 1162"/>
                  <a:gd name="T73" fmla="*/ 113 h 1389"/>
                  <a:gd name="T74" fmla="*/ 595 w 1162"/>
                  <a:gd name="T75" fmla="*/ 113 h 1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162" h="1389">
                    <a:moveTo>
                      <a:pt x="623" y="0"/>
                    </a:moveTo>
                    <a:lnTo>
                      <a:pt x="680" y="56"/>
                    </a:lnTo>
                    <a:lnTo>
                      <a:pt x="708" y="28"/>
                    </a:lnTo>
                    <a:lnTo>
                      <a:pt x="765" y="113"/>
                    </a:lnTo>
                    <a:lnTo>
                      <a:pt x="822" y="85"/>
                    </a:lnTo>
                    <a:lnTo>
                      <a:pt x="850" y="113"/>
                    </a:lnTo>
                    <a:lnTo>
                      <a:pt x="878" y="85"/>
                    </a:lnTo>
                    <a:lnTo>
                      <a:pt x="963" y="85"/>
                    </a:lnTo>
                    <a:lnTo>
                      <a:pt x="935" y="141"/>
                    </a:lnTo>
                    <a:lnTo>
                      <a:pt x="963" y="170"/>
                    </a:lnTo>
                    <a:lnTo>
                      <a:pt x="963" y="227"/>
                    </a:lnTo>
                    <a:lnTo>
                      <a:pt x="1049" y="227"/>
                    </a:lnTo>
                    <a:lnTo>
                      <a:pt x="1077" y="255"/>
                    </a:lnTo>
                    <a:lnTo>
                      <a:pt x="1077" y="283"/>
                    </a:lnTo>
                    <a:lnTo>
                      <a:pt x="1134" y="340"/>
                    </a:lnTo>
                    <a:lnTo>
                      <a:pt x="1105" y="397"/>
                    </a:lnTo>
                    <a:lnTo>
                      <a:pt x="1162" y="397"/>
                    </a:lnTo>
                    <a:lnTo>
                      <a:pt x="1134" y="453"/>
                    </a:lnTo>
                    <a:lnTo>
                      <a:pt x="1162" y="482"/>
                    </a:lnTo>
                    <a:lnTo>
                      <a:pt x="1049" y="595"/>
                    </a:lnTo>
                    <a:lnTo>
                      <a:pt x="992" y="595"/>
                    </a:lnTo>
                    <a:lnTo>
                      <a:pt x="850" y="794"/>
                    </a:lnTo>
                    <a:lnTo>
                      <a:pt x="850" y="907"/>
                    </a:lnTo>
                    <a:lnTo>
                      <a:pt x="793" y="935"/>
                    </a:lnTo>
                    <a:lnTo>
                      <a:pt x="793" y="1020"/>
                    </a:lnTo>
                    <a:lnTo>
                      <a:pt x="793" y="1105"/>
                    </a:lnTo>
                    <a:lnTo>
                      <a:pt x="765" y="1219"/>
                    </a:lnTo>
                    <a:lnTo>
                      <a:pt x="652" y="1332"/>
                    </a:lnTo>
                    <a:lnTo>
                      <a:pt x="482" y="1389"/>
                    </a:lnTo>
                    <a:lnTo>
                      <a:pt x="340" y="1389"/>
                    </a:lnTo>
                    <a:lnTo>
                      <a:pt x="311" y="1360"/>
                    </a:lnTo>
                    <a:lnTo>
                      <a:pt x="198" y="1389"/>
                    </a:lnTo>
                    <a:lnTo>
                      <a:pt x="85" y="1332"/>
                    </a:lnTo>
                    <a:lnTo>
                      <a:pt x="255" y="1304"/>
                    </a:lnTo>
                    <a:lnTo>
                      <a:pt x="255" y="1275"/>
                    </a:lnTo>
                    <a:lnTo>
                      <a:pt x="311" y="1275"/>
                    </a:lnTo>
                    <a:lnTo>
                      <a:pt x="396" y="1275"/>
                    </a:lnTo>
                    <a:lnTo>
                      <a:pt x="396" y="1219"/>
                    </a:lnTo>
                    <a:lnTo>
                      <a:pt x="453" y="1190"/>
                    </a:lnTo>
                    <a:lnTo>
                      <a:pt x="453" y="1247"/>
                    </a:lnTo>
                    <a:lnTo>
                      <a:pt x="567" y="1247"/>
                    </a:lnTo>
                    <a:lnTo>
                      <a:pt x="623" y="1134"/>
                    </a:lnTo>
                    <a:lnTo>
                      <a:pt x="538" y="1134"/>
                    </a:lnTo>
                    <a:lnTo>
                      <a:pt x="482" y="1020"/>
                    </a:lnTo>
                    <a:lnTo>
                      <a:pt x="538" y="907"/>
                    </a:lnTo>
                    <a:lnTo>
                      <a:pt x="623" y="907"/>
                    </a:lnTo>
                    <a:lnTo>
                      <a:pt x="623" y="822"/>
                    </a:lnTo>
                    <a:lnTo>
                      <a:pt x="680" y="765"/>
                    </a:lnTo>
                    <a:lnTo>
                      <a:pt x="652" y="708"/>
                    </a:lnTo>
                    <a:lnTo>
                      <a:pt x="652" y="680"/>
                    </a:lnTo>
                    <a:lnTo>
                      <a:pt x="652" y="652"/>
                    </a:lnTo>
                    <a:lnTo>
                      <a:pt x="623" y="623"/>
                    </a:lnTo>
                    <a:lnTo>
                      <a:pt x="567" y="708"/>
                    </a:lnTo>
                    <a:lnTo>
                      <a:pt x="510" y="708"/>
                    </a:lnTo>
                    <a:lnTo>
                      <a:pt x="510" y="765"/>
                    </a:lnTo>
                    <a:lnTo>
                      <a:pt x="396" y="737"/>
                    </a:lnTo>
                    <a:lnTo>
                      <a:pt x="453" y="680"/>
                    </a:lnTo>
                    <a:lnTo>
                      <a:pt x="368" y="652"/>
                    </a:lnTo>
                    <a:lnTo>
                      <a:pt x="396" y="567"/>
                    </a:lnTo>
                    <a:lnTo>
                      <a:pt x="396" y="453"/>
                    </a:lnTo>
                    <a:lnTo>
                      <a:pt x="311" y="567"/>
                    </a:lnTo>
                    <a:lnTo>
                      <a:pt x="141" y="595"/>
                    </a:lnTo>
                    <a:lnTo>
                      <a:pt x="85" y="595"/>
                    </a:lnTo>
                    <a:lnTo>
                      <a:pt x="0" y="567"/>
                    </a:lnTo>
                    <a:lnTo>
                      <a:pt x="28" y="510"/>
                    </a:lnTo>
                    <a:lnTo>
                      <a:pt x="85" y="567"/>
                    </a:lnTo>
                    <a:lnTo>
                      <a:pt x="113" y="538"/>
                    </a:lnTo>
                    <a:lnTo>
                      <a:pt x="141" y="482"/>
                    </a:lnTo>
                    <a:lnTo>
                      <a:pt x="85" y="453"/>
                    </a:lnTo>
                    <a:lnTo>
                      <a:pt x="85" y="340"/>
                    </a:lnTo>
                    <a:lnTo>
                      <a:pt x="170" y="283"/>
                    </a:lnTo>
                    <a:lnTo>
                      <a:pt x="170" y="198"/>
                    </a:lnTo>
                    <a:lnTo>
                      <a:pt x="311" y="113"/>
                    </a:lnTo>
                    <a:lnTo>
                      <a:pt x="425" y="113"/>
                    </a:lnTo>
                    <a:lnTo>
                      <a:pt x="538" y="85"/>
                    </a:lnTo>
                    <a:lnTo>
                      <a:pt x="595" y="113"/>
                    </a:lnTo>
                    <a:lnTo>
                      <a:pt x="62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7" name="Freeform 267"/>
              <p:cNvSpPr>
                <a:spLocks/>
              </p:cNvSpPr>
              <p:nvPr/>
            </p:nvSpPr>
            <p:spPr bwMode="auto">
              <a:xfrm>
                <a:off x="274" y="6895"/>
                <a:ext cx="964" cy="879"/>
              </a:xfrm>
              <a:custGeom>
                <a:avLst/>
                <a:gdLst>
                  <a:gd name="T0" fmla="*/ 369 w 964"/>
                  <a:gd name="T1" fmla="*/ 879 h 879"/>
                  <a:gd name="T2" fmla="*/ 539 w 964"/>
                  <a:gd name="T3" fmla="*/ 851 h 879"/>
                  <a:gd name="T4" fmla="*/ 539 w 964"/>
                  <a:gd name="T5" fmla="*/ 822 h 879"/>
                  <a:gd name="T6" fmla="*/ 680 w 964"/>
                  <a:gd name="T7" fmla="*/ 822 h 879"/>
                  <a:gd name="T8" fmla="*/ 680 w 964"/>
                  <a:gd name="T9" fmla="*/ 766 h 879"/>
                  <a:gd name="T10" fmla="*/ 737 w 964"/>
                  <a:gd name="T11" fmla="*/ 737 h 879"/>
                  <a:gd name="T12" fmla="*/ 737 w 964"/>
                  <a:gd name="T13" fmla="*/ 794 h 879"/>
                  <a:gd name="T14" fmla="*/ 851 w 964"/>
                  <a:gd name="T15" fmla="*/ 794 h 879"/>
                  <a:gd name="T16" fmla="*/ 907 w 964"/>
                  <a:gd name="T17" fmla="*/ 681 h 879"/>
                  <a:gd name="T18" fmla="*/ 822 w 964"/>
                  <a:gd name="T19" fmla="*/ 681 h 879"/>
                  <a:gd name="T20" fmla="*/ 766 w 964"/>
                  <a:gd name="T21" fmla="*/ 567 h 879"/>
                  <a:gd name="T22" fmla="*/ 822 w 964"/>
                  <a:gd name="T23" fmla="*/ 454 h 879"/>
                  <a:gd name="T24" fmla="*/ 907 w 964"/>
                  <a:gd name="T25" fmla="*/ 454 h 879"/>
                  <a:gd name="T26" fmla="*/ 907 w 964"/>
                  <a:gd name="T27" fmla="*/ 369 h 879"/>
                  <a:gd name="T28" fmla="*/ 964 w 964"/>
                  <a:gd name="T29" fmla="*/ 312 h 879"/>
                  <a:gd name="T30" fmla="*/ 936 w 964"/>
                  <a:gd name="T31" fmla="*/ 255 h 879"/>
                  <a:gd name="T32" fmla="*/ 936 w 964"/>
                  <a:gd name="T33" fmla="*/ 199 h 879"/>
                  <a:gd name="T34" fmla="*/ 907 w 964"/>
                  <a:gd name="T35" fmla="*/ 170 h 879"/>
                  <a:gd name="T36" fmla="*/ 851 w 964"/>
                  <a:gd name="T37" fmla="*/ 255 h 879"/>
                  <a:gd name="T38" fmla="*/ 794 w 964"/>
                  <a:gd name="T39" fmla="*/ 255 h 879"/>
                  <a:gd name="T40" fmla="*/ 794 w 964"/>
                  <a:gd name="T41" fmla="*/ 312 h 879"/>
                  <a:gd name="T42" fmla="*/ 680 w 964"/>
                  <a:gd name="T43" fmla="*/ 284 h 879"/>
                  <a:gd name="T44" fmla="*/ 737 w 964"/>
                  <a:gd name="T45" fmla="*/ 227 h 879"/>
                  <a:gd name="T46" fmla="*/ 652 w 964"/>
                  <a:gd name="T47" fmla="*/ 199 h 879"/>
                  <a:gd name="T48" fmla="*/ 680 w 964"/>
                  <a:gd name="T49" fmla="*/ 114 h 879"/>
                  <a:gd name="T50" fmla="*/ 680 w 964"/>
                  <a:gd name="T51" fmla="*/ 0 h 879"/>
                  <a:gd name="T52" fmla="*/ 595 w 964"/>
                  <a:gd name="T53" fmla="*/ 114 h 879"/>
                  <a:gd name="T54" fmla="*/ 425 w 964"/>
                  <a:gd name="T55" fmla="*/ 142 h 879"/>
                  <a:gd name="T56" fmla="*/ 454 w 964"/>
                  <a:gd name="T57" fmla="*/ 199 h 879"/>
                  <a:gd name="T58" fmla="*/ 510 w 964"/>
                  <a:gd name="T59" fmla="*/ 199 h 879"/>
                  <a:gd name="T60" fmla="*/ 539 w 964"/>
                  <a:gd name="T61" fmla="*/ 255 h 879"/>
                  <a:gd name="T62" fmla="*/ 539 w 964"/>
                  <a:gd name="T63" fmla="*/ 369 h 879"/>
                  <a:gd name="T64" fmla="*/ 510 w 964"/>
                  <a:gd name="T65" fmla="*/ 426 h 879"/>
                  <a:gd name="T66" fmla="*/ 482 w 964"/>
                  <a:gd name="T67" fmla="*/ 426 h 879"/>
                  <a:gd name="T68" fmla="*/ 482 w 964"/>
                  <a:gd name="T69" fmla="*/ 369 h 879"/>
                  <a:gd name="T70" fmla="*/ 397 w 964"/>
                  <a:gd name="T71" fmla="*/ 397 h 879"/>
                  <a:gd name="T72" fmla="*/ 369 w 964"/>
                  <a:gd name="T73" fmla="*/ 482 h 879"/>
                  <a:gd name="T74" fmla="*/ 312 w 964"/>
                  <a:gd name="T75" fmla="*/ 482 h 879"/>
                  <a:gd name="T76" fmla="*/ 199 w 964"/>
                  <a:gd name="T77" fmla="*/ 511 h 879"/>
                  <a:gd name="T78" fmla="*/ 170 w 964"/>
                  <a:gd name="T79" fmla="*/ 482 h 879"/>
                  <a:gd name="T80" fmla="*/ 113 w 964"/>
                  <a:gd name="T81" fmla="*/ 482 h 879"/>
                  <a:gd name="T82" fmla="*/ 57 w 964"/>
                  <a:gd name="T83" fmla="*/ 511 h 879"/>
                  <a:gd name="T84" fmla="*/ 28 w 964"/>
                  <a:gd name="T85" fmla="*/ 482 h 879"/>
                  <a:gd name="T86" fmla="*/ 0 w 964"/>
                  <a:gd name="T87" fmla="*/ 482 h 879"/>
                  <a:gd name="T88" fmla="*/ 28 w 964"/>
                  <a:gd name="T89" fmla="*/ 567 h 879"/>
                  <a:gd name="T90" fmla="*/ 113 w 964"/>
                  <a:gd name="T91" fmla="*/ 624 h 879"/>
                  <a:gd name="T92" fmla="*/ 170 w 964"/>
                  <a:gd name="T93" fmla="*/ 624 h 879"/>
                  <a:gd name="T94" fmla="*/ 312 w 964"/>
                  <a:gd name="T95" fmla="*/ 681 h 879"/>
                  <a:gd name="T96" fmla="*/ 397 w 964"/>
                  <a:gd name="T97" fmla="*/ 766 h 879"/>
                  <a:gd name="T98" fmla="*/ 369 w 964"/>
                  <a:gd name="T99" fmla="*/ 822 h 879"/>
                  <a:gd name="T100" fmla="*/ 369 w 964"/>
                  <a:gd name="T101" fmla="*/ 879 h 8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964" h="879">
                    <a:moveTo>
                      <a:pt x="369" y="879"/>
                    </a:moveTo>
                    <a:lnTo>
                      <a:pt x="539" y="851"/>
                    </a:lnTo>
                    <a:lnTo>
                      <a:pt x="539" y="822"/>
                    </a:lnTo>
                    <a:lnTo>
                      <a:pt x="680" y="822"/>
                    </a:lnTo>
                    <a:lnTo>
                      <a:pt x="680" y="766"/>
                    </a:lnTo>
                    <a:lnTo>
                      <a:pt x="737" y="737"/>
                    </a:lnTo>
                    <a:lnTo>
                      <a:pt x="737" y="794"/>
                    </a:lnTo>
                    <a:lnTo>
                      <a:pt x="851" y="794"/>
                    </a:lnTo>
                    <a:lnTo>
                      <a:pt x="907" y="681"/>
                    </a:lnTo>
                    <a:lnTo>
                      <a:pt x="822" y="681"/>
                    </a:lnTo>
                    <a:lnTo>
                      <a:pt x="766" y="567"/>
                    </a:lnTo>
                    <a:lnTo>
                      <a:pt x="822" y="454"/>
                    </a:lnTo>
                    <a:lnTo>
                      <a:pt x="907" y="454"/>
                    </a:lnTo>
                    <a:lnTo>
                      <a:pt x="907" y="369"/>
                    </a:lnTo>
                    <a:lnTo>
                      <a:pt x="964" y="312"/>
                    </a:lnTo>
                    <a:lnTo>
                      <a:pt x="936" y="255"/>
                    </a:lnTo>
                    <a:lnTo>
                      <a:pt x="936" y="199"/>
                    </a:lnTo>
                    <a:lnTo>
                      <a:pt x="907" y="170"/>
                    </a:lnTo>
                    <a:lnTo>
                      <a:pt x="851" y="255"/>
                    </a:lnTo>
                    <a:lnTo>
                      <a:pt x="794" y="255"/>
                    </a:lnTo>
                    <a:lnTo>
                      <a:pt x="794" y="312"/>
                    </a:lnTo>
                    <a:lnTo>
                      <a:pt x="680" y="284"/>
                    </a:lnTo>
                    <a:lnTo>
                      <a:pt x="737" y="227"/>
                    </a:lnTo>
                    <a:lnTo>
                      <a:pt x="652" y="199"/>
                    </a:lnTo>
                    <a:lnTo>
                      <a:pt x="680" y="114"/>
                    </a:lnTo>
                    <a:lnTo>
                      <a:pt x="680" y="0"/>
                    </a:lnTo>
                    <a:lnTo>
                      <a:pt x="595" y="114"/>
                    </a:lnTo>
                    <a:lnTo>
                      <a:pt x="425" y="142"/>
                    </a:lnTo>
                    <a:lnTo>
                      <a:pt x="454" y="199"/>
                    </a:lnTo>
                    <a:lnTo>
                      <a:pt x="510" y="199"/>
                    </a:lnTo>
                    <a:lnTo>
                      <a:pt x="539" y="255"/>
                    </a:lnTo>
                    <a:lnTo>
                      <a:pt x="539" y="369"/>
                    </a:lnTo>
                    <a:lnTo>
                      <a:pt x="510" y="426"/>
                    </a:lnTo>
                    <a:lnTo>
                      <a:pt x="482" y="426"/>
                    </a:lnTo>
                    <a:lnTo>
                      <a:pt x="482" y="369"/>
                    </a:lnTo>
                    <a:lnTo>
                      <a:pt x="397" y="397"/>
                    </a:lnTo>
                    <a:lnTo>
                      <a:pt x="369" y="482"/>
                    </a:lnTo>
                    <a:lnTo>
                      <a:pt x="312" y="482"/>
                    </a:lnTo>
                    <a:lnTo>
                      <a:pt x="199" y="511"/>
                    </a:lnTo>
                    <a:lnTo>
                      <a:pt x="170" y="482"/>
                    </a:lnTo>
                    <a:lnTo>
                      <a:pt x="113" y="482"/>
                    </a:lnTo>
                    <a:lnTo>
                      <a:pt x="57" y="511"/>
                    </a:lnTo>
                    <a:lnTo>
                      <a:pt x="28" y="482"/>
                    </a:lnTo>
                    <a:lnTo>
                      <a:pt x="0" y="482"/>
                    </a:lnTo>
                    <a:lnTo>
                      <a:pt x="28" y="567"/>
                    </a:lnTo>
                    <a:lnTo>
                      <a:pt x="113" y="624"/>
                    </a:lnTo>
                    <a:lnTo>
                      <a:pt x="170" y="624"/>
                    </a:lnTo>
                    <a:lnTo>
                      <a:pt x="312" y="681"/>
                    </a:lnTo>
                    <a:lnTo>
                      <a:pt x="397" y="766"/>
                    </a:lnTo>
                    <a:lnTo>
                      <a:pt x="369" y="822"/>
                    </a:lnTo>
                    <a:lnTo>
                      <a:pt x="369" y="879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8" name="Freeform 268"/>
              <p:cNvSpPr>
                <a:spLocks/>
              </p:cNvSpPr>
              <p:nvPr/>
            </p:nvSpPr>
            <p:spPr bwMode="auto">
              <a:xfrm>
                <a:off x="1181" y="6073"/>
                <a:ext cx="1446" cy="851"/>
              </a:xfrm>
              <a:custGeom>
                <a:avLst/>
                <a:gdLst>
                  <a:gd name="T0" fmla="*/ 511 w 1446"/>
                  <a:gd name="T1" fmla="*/ 822 h 851"/>
                  <a:gd name="T2" fmla="*/ 482 w 1446"/>
                  <a:gd name="T3" fmla="*/ 766 h 851"/>
                  <a:gd name="T4" fmla="*/ 454 w 1446"/>
                  <a:gd name="T5" fmla="*/ 652 h 851"/>
                  <a:gd name="T6" fmla="*/ 426 w 1446"/>
                  <a:gd name="T7" fmla="*/ 596 h 851"/>
                  <a:gd name="T8" fmla="*/ 340 w 1446"/>
                  <a:gd name="T9" fmla="*/ 539 h 851"/>
                  <a:gd name="T10" fmla="*/ 340 w 1446"/>
                  <a:gd name="T11" fmla="*/ 454 h 851"/>
                  <a:gd name="T12" fmla="*/ 227 w 1446"/>
                  <a:gd name="T13" fmla="*/ 482 h 851"/>
                  <a:gd name="T14" fmla="*/ 142 w 1446"/>
                  <a:gd name="T15" fmla="*/ 482 h 851"/>
                  <a:gd name="T16" fmla="*/ 57 w 1446"/>
                  <a:gd name="T17" fmla="*/ 425 h 851"/>
                  <a:gd name="T18" fmla="*/ 29 w 1446"/>
                  <a:gd name="T19" fmla="*/ 312 h 851"/>
                  <a:gd name="T20" fmla="*/ 57 w 1446"/>
                  <a:gd name="T21" fmla="*/ 255 h 851"/>
                  <a:gd name="T22" fmla="*/ 142 w 1446"/>
                  <a:gd name="T23" fmla="*/ 255 h 851"/>
                  <a:gd name="T24" fmla="*/ 227 w 1446"/>
                  <a:gd name="T25" fmla="*/ 227 h 851"/>
                  <a:gd name="T26" fmla="*/ 454 w 1446"/>
                  <a:gd name="T27" fmla="*/ 227 h 851"/>
                  <a:gd name="T28" fmla="*/ 539 w 1446"/>
                  <a:gd name="T29" fmla="*/ 199 h 851"/>
                  <a:gd name="T30" fmla="*/ 709 w 1446"/>
                  <a:gd name="T31" fmla="*/ 85 h 851"/>
                  <a:gd name="T32" fmla="*/ 879 w 1446"/>
                  <a:gd name="T33" fmla="*/ 57 h 851"/>
                  <a:gd name="T34" fmla="*/ 964 w 1446"/>
                  <a:gd name="T35" fmla="*/ 0 h 851"/>
                  <a:gd name="T36" fmla="*/ 1134 w 1446"/>
                  <a:gd name="T37" fmla="*/ 57 h 851"/>
                  <a:gd name="T38" fmla="*/ 1191 w 1446"/>
                  <a:gd name="T39" fmla="*/ 85 h 851"/>
                  <a:gd name="T40" fmla="*/ 1248 w 1446"/>
                  <a:gd name="T41" fmla="*/ 142 h 851"/>
                  <a:gd name="T42" fmla="*/ 1304 w 1446"/>
                  <a:gd name="T43" fmla="*/ 114 h 851"/>
                  <a:gd name="T44" fmla="*/ 1389 w 1446"/>
                  <a:gd name="T45" fmla="*/ 170 h 851"/>
                  <a:gd name="T46" fmla="*/ 1446 w 1446"/>
                  <a:gd name="T47" fmla="*/ 227 h 851"/>
                  <a:gd name="T48" fmla="*/ 1446 w 1446"/>
                  <a:gd name="T49" fmla="*/ 312 h 851"/>
                  <a:gd name="T50" fmla="*/ 1446 w 1446"/>
                  <a:gd name="T51" fmla="*/ 369 h 851"/>
                  <a:gd name="T52" fmla="*/ 1418 w 1446"/>
                  <a:gd name="T53" fmla="*/ 482 h 851"/>
                  <a:gd name="T54" fmla="*/ 1333 w 1446"/>
                  <a:gd name="T55" fmla="*/ 510 h 851"/>
                  <a:gd name="T56" fmla="*/ 1361 w 1446"/>
                  <a:gd name="T57" fmla="*/ 397 h 851"/>
                  <a:gd name="T58" fmla="*/ 1276 w 1446"/>
                  <a:gd name="T59" fmla="*/ 454 h 851"/>
                  <a:gd name="T60" fmla="*/ 1219 w 1446"/>
                  <a:gd name="T61" fmla="*/ 454 h 851"/>
                  <a:gd name="T62" fmla="*/ 1106 w 1446"/>
                  <a:gd name="T63" fmla="*/ 454 h 851"/>
                  <a:gd name="T64" fmla="*/ 993 w 1446"/>
                  <a:gd name="T65" fmla="*/ 454 h 851"/>
                  <a:gd name="T66" fmla="*/ 907 w 1446"/>
                  <a:gd name="T67" fmla="*/ 482 h 851"/>
                  <a:gd name="T68" fmla="*/ 907 w 1446"/>
                  <a:gd name="T69" fmla="*/ 596 h 851"/>
                  <a:gd name="T70" fmla="*/ 851 w 1446"/>
                  <a:gd name="T71" fmla="*/ 709 h 851"/>
                  <a:gd name="T72" fmla="*/ 794 w 1446"/>
                  <a:gd name="T73" fmla="*/ 766 h 851"/>
                  <a:gd name="T74" fmla="*/ 709 w 1446"/>
                  <a:gd name="T75" fmla="*/ 851 h 851"/>
                  <a:gd name="T76" fmla="*/ 539 w 1446"/>
                  <a:gd name="T77" fmla="*/ 851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446" h="851">
                    <a:moveTo>
                      <a:pt x="539" y="851"/>
                    </a:moveTo>
                    <a:lnTo>
                      <a:pt x="511" y="822"/>
                    </a:lnTo>
                    <a:lnTo>
                      <a:pt x="539" y="766"/>
                    </a:lnTo>
                    <a:lnTo>
                      <a:pt x="482" y="766"/>
                    </a:lnTo>
                    <a:lnTo>
                      <a:pt x="511" y="709"/>
                    </a:lnTo>
                    <a:lnTo>
                      <a:pt x="454" y="652"/>
                    </a:lnTo>
                    <a:lnTo>
                      <a:pt x="454" y="624"/>
                    </a:lnTo>
                    <a:lnTo>
                      <a:pt x="426" y="596"/>
                    </a:lnTo>
                    <a:lnTo>
                      <a:pt x="340" y="596"/>
                    </a:lnTo>
                    <a:lnTo>
                      <a:pt x="340" y="539"/>
                    </a:lnTo>
                    <a:lnTo>
                      <a:pt x="312" y="510"/>
                    </a:lnTo>
                    <a:lnTo>
                      <a:pt x="340" y="454"/>
                    </a:lnTo>
                    <a:lnTo>
                      <a:pt x="255" y="454"/>
                    </a:lnTo>
                    <a:lnTo>
                      <a:pt x="227" y="482"/>
                    </a:lnTo>
                    <a:lnTo>
                      <a:pt x="199" y="454"/>
                    </a:lnTo>
                    <a:lnTo>
                      <a:pt x="142" y="482"/>
                    </a:lnTo>
                    <a:lnTo>
                      <a:pt x="85" y="397"/>
                    </a:lnTo>
                    <a:lnTo>
                      <a:pt x="57" y="425"/>
                    </a:lnTo>
                    <a:lnTo>
                      <a:pt x="0" y="369"/>
                    </a:lnTo>
                    <a:lnTo>
                      <a:pt x="29" y="312"/>
                    </a:lnTo>
                    <a:lnTo>
                      <a:pt x="29" y="255"/>
                    </a:lnTo>
                    <a:lnTo>
                      <a:pt x="57" y="255"/>
                    </a:lnTo>
                    <a:lnTo>
                      <a:pt x="85" y="227"/>
                    </a:lnTo>
                    <a:lnTo>
                      <a:pt x="142" y="255"/>
                    </a:lnTo>
                    <a:lnTo>
                      <a:pt x="170" y="227"/>
                    </a:lnTo>
                    <a:lnTo>
                      <a:pt x="227" y="227"/>
                    </a:lnTo>
                    <a:lnTo>
                      <a:pt x="312" y="199"/>
                    </a:lnTo>
                    <a:lnTo>
                      <a:pt x="454" y="227"/>
                    </a:lnTo>
                    <a:lnTo>
                      <a:pt x="511" y="170"/>
                    </a:lnTo>
                    <a:lnTo>
                      <a:pt x="539" y="199"/>
                    </a:lnTo>
                    <a:lnTo>
                      <a:pt x="624" y="170"/>
                    </a:lnTo>
                    <a:lnTo>
                      <a:pt x="709" y="85"/>
                    </a:lnTo>
                    <a:lnTo>
                      <a:pt x="822" y="142"/>
                    </a:lnTo>
                    <a:lnTo>
                      <a:pt x="879" y="57"/>
                    </a:lnTo>
                    <a:lnTo>
                      <a:pt x="936" y="57"/>
                    </a:lnTo>
                    <a:lnTo>
                      <a:pt x="964" y="0"/>
                    </a:lnTo>
                    <a:lnTo>
                      <a:pt x="1049" y="0"/>
                    </a:lnTo>
                    <a:lnTo>
                      <a:pt x="1134" y="57"/>
                    </a:lnTo>
                    <a:lnTo>
                      <a:pt x="1163" y="57"/>
                    </a:lnTo>
                    <a:lnTo>
                      <a:pt x="1191" y="85"/>
                    </a:lnTo>
                    <a:lnTo>
                      <a:pt x="1163" y="114"/>
                    </a:lnTo>
                    <a:lnTo>
                      <a:pt x="1248" y="142"/>
                    </a:lnTo>
                    <a:lnTo>
                      <a:pt x="1276" y="114"/>
                    </a:lnTo>
                    <a:lnTo>
                      <a:pt x="1304" y="114"/>
                    </a:lnTo>
                    <a:lnTo>
                      <a:pt x="1361" y="114"/>
                    </a:lnTo>
                    <a:lnTo>
                      <a:pt x="1389" y="170"/>
                    </a:lnTo>
                    <a:lnTo>
                      <a:pt x="1389" y="227"/>
                    </a:lnTo>
                    <a:lnTo>
                      <a:pt x="1446" y="227"/>
                    </a:lnTo>
                    <a:lnTo>
                      <a:pt x="1418" y="255"/>
                    </a:lnTo>
                    <a:lnTo>
                      <a:pt x="1446" y="312"/>
                    </a:lnTo>
                    <a:lnTo>
                      <a:pt x="1418" y="340"/>
                    </a:lnTo>
                    <a:lnTo>
                      <a:pt x="1446" y="369"/>
                    </a:lnTo>
                    <a:lnTo>
                      <a:pt x="1418" y="397"/>
                    </a:lnTo>
                    <a:lnTo>
                      <a:pt x="1418" y="482"/>
                    </a:lnTo>
                    <a:lnTo>
                      <a:pt x="1389" y="510"/>
                    </a:lnTo>
                    <a:lnTo>
                      <a:pt x="1333" y="510"/>
                    </a:lnTo>
                    <a:lnTo>
                      <a:pt x="1333" y="482"/>
                    </a:lnTo>
                    <a:lnTo>
                      <a:pt x="1361" y="397"/>
                    </a:lnTo>
                    <a:lnTo>
                      <a:pt x="1333" y="369"/>
                    </a:lnTo>
                    <a:lnTo>
                      <a:pt x="1276" y="454"/>
                    </a:lnTo>
                    <a:lnTo>
                      <a:pt x="1248" y="425"/>
                    </a:lnTo>
                    <a:lnTo>
                      <a:pt x="1219" y="454"/>
                    </a:lnTo>
                    <a:lnTo>
                      <a:pt x="1191" y="397"/>
                    </a:lnTo>
                    <a:lnTo>
                      <a:pt x="1106" y="454"/>
                    </a:lnTo>
                    <a:lnTo>
                      <a:pt x="1049" y="425"/>
                    </a:lnTo>
                    <a:lnTo>
                      <a:pt x="993" y="454"/>
                    </a:lnTo>
                    <a:lnTo>
                      <a:pt x="964" y="482"/>
                    </a:lnTo>
                    <a:lnTo>
                      <a:pt x="907" y="482"/>
                    </a:lnTo>
                    <a:lnTo>
                      <a:pt x="879" y="539"/>
                    </a:lnTo>
                    <a:lnTo>
                      <a:pt x="907" y="596"/>
                    </a:lnTo>
                    <a:lnTo>
                      <a:pt x="851" y="624"/>
                    </a:lnTo>
                    <a:lnTo>
                      <a:pt x="851" y="709"/>
                    </a:lnTo>
                    <a:lnTo>
                      <a:pt x="766" y="737"/>
                    </a:lnTo>
                    <a:lnTo>
                      <a:pt x="794" y="766"/>
                    </a:lnTo>
                    <a:lnTo>
                      <a:pt x="737" y="794"/>
                    </a:lnTo>
                    <a:lnTo>
                      <a:pt x="709" y="851"/>
                    </a:lnTo>
                    <a:lnTo>
                      <a:pt x="652" y="794"/>
                    </a:lnTo>
                    <a:lnTo>
                      <a:pt x="539" y="85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9" name="Freeform 269"/>
              <p:cNvSpPr>
                <a:spLocks/>
              </p:cNvSpPr>
              <p:nvPr/>
            </p:nvSpPr>
            <p:spPr bwMode="auto">
              <a:xfrm>
                <a:off x="2485" y="5733"/>
                <a:ext cx="794" cy="822"/>
              </a:xfrm>
              <a:custGeom>
                <a:avLst/>
                <a:gdLst>
                  <a:gd name="T0" fmla="*/ 114 w 794"/>
                  <a:gd name="T1" fmla="*/ 822 h 822"/>
                  <a:gd name="T2" fmla="*/ 114 w 794"/>
                  <a:gd name="T3" fmla="*/ 737 h 822"/>
                  <a:gd name="T4" fmla="*/ 142 w 794"/>
                  <a:gd name="T5" fmla="*/ 709 h 822"/>
                  <a:gd name="T6" fmla="*/ 114 w 794"/>
                  <a:gd name="T7" fmla="*/ 680 h 822"/>
                  <a:gd name="T8" fmla="*/ 142 w 794"/>
                  <a:gd name="T9" fmla="*/ 652 h 822"/>
                  <a:gd name="T10" fmla="*/ 114 w 794"/>
                  <a:gd name="T11" fmla="*/ 595 h 822"/>
                  <a:gd name="T12" fmla="*/ 142 w 794"/>
                  <a:gd name="T13" fmla="*/ 567 h 822"/>
                  <a:gd name="T14" fmla="*/ 85 w 794"/>
                  <a:gd name="T15" fmla="*/ 567 h 822"/>
                  <a:gd name="T16" fmla="*/ 85 w 794"/>
                  <a:gd name="T17" fmla="*/ 510 h 822"/>
                  <a:gd name="T18" fmla="*/ 57 w 794"/>
                  <a:gd name="T19" fmla="*/ 454 h 822"/>
                  <a:gd name="T20" fmla="*/ 0 w 794"/>
                  <a:gd name="T21" fmla="*/ 454 h 822"/>
                  <a:gd name="T22" fmla="*/ 0 w 794"/>
                  <a:gd name="T23" fmla="*/ 425 h 822"/>
                  <a:gd name="T24" fmla="*/ 57 w 794"/>
                  <a:gd name="T25" fmla="*/ 425 h 822"/>
                  <a:gd name="T26" fmla="*/ 57 w 794"/>
                  <a:gd name="T27" fmla="*/ 369 h 822"/>
                  <a:gd name="T28" fmla="*/ 85 w 794"/>
                  <a:gd name="T29" fmla="*/ 369 h 822"/>
                  <a:gd name="T30" fmla="*/ 142 w 794"/>
                  <a:gd name="T31" fmla="*/ 397 h 822"/>
                  <a:gd name="T32" fmla="*/ 170 w 794"/>
                  <a:gd name="T33" fmla="*/ 369 h 822"/>
                  <a:gd name="T34" fmla="*/ 227 w 794"/>
                  <a:gd name="T35" fmla="*/ 397 h 822"/>
                  <a:gd name="T36" fmla="*/ 256 w 794"/>
                  <a:gd name="T37" fmla="*/ 397 h 822"/>
                  <a:gd name="T38" fmla="*/ 284 w 794"/>
                  <a:gd name="T39" fmla="*/ 312 h 822"/>
                  <a:gd name="T40" fmla="*/ 284 w 794"/>
                  <a:gd name="T41" fmla="*/ 198 h 822"/>
                  <a:gd name="T42" fmla="*/ 312 w 794"/>
                  <a:gd name="T43" fmla="*/ 142 h 822"/>
                  <a:gd name="T44" fmla="*/ 369 w 794"/>
                  <a:gd name="T45" fmla="*/ 142 h 822"/>
                  <a:gd name="T46" fmla="*/ 369 w 794"/>
                  <a:gd name="T47" fmla="*/ 113 h 822"/>
                  <a:gd name="T48" fmla="*/ 312 w 794"/>
                  <a:gd name="T49" fmla="*/ 57 h 822"/>
                  <a:gd name="T50" fmla="*/ 426 w 794"/>
                  <a:gd name="T51" fmla="*/ 85 h 822"/>
                  <a:gd name="T52" fmla="*/ 426 w 794"/>
                  <a:gd name="T53" fmla="*/ 28 h 822"/>
                  <a:gd name="T54" fmla="*/ 482 w 794"/>
                  <a:gd name="T55" fmla="*/ 0 h 822"/>
                  <a:gd name="T56" fmla="*/ 539 w 794"/>
                  <a:gd name="T57" fmla="*/ 57 h 822"/>
                  <a:gd name="T58" fmla="*/ 511 w 794"/>
                  <a:gd name="T59" fmla="*/ 85 h 822"/>
                  <a:gd name="T60" fmla="*/ 596 w 794"/>
                  <a:gd name="T61" fmla="*/ 113 h 822"/>
                  <a:gd name="T62" fmla="*/ 652 w 794"/>
                  <a:gd name="T63" fmla="*/ 198 h 822"/>
                  <a:gd name="T64" fmla="*/ 624 w 794"/>
                  <a:gd name="T65" fmla="*/ 227 h 822"/>
                  <a:gd name="T66" fmla="*/ 624 w 794"/>
                  <a:gd name="T67" fmla="*/ 283 h 822"/>
                  <a:gd name="T68" fmla="*/ 567 w 794"/>
                  <a:gd name="T69" fmla="*/ 283 h 822"/>
                  <a:gd name="T70" fmla="*/ 596 w 794"/>
                  <a:gd name="T71" fmla="*/ 340 h 822"/>
                  <a:gd name="T72" fmla="*/ 624 w 794"/>
                  <a:gd name="T73" fmla="*/ 340 h 822"/>
                  <a:gd name="T74" fmla="*/ 624 w 794"/>
                  <a:gd name="T75" fmla="*/ 397 h 822"/>
                  <a:gd name="T76" fmla="*/ 652 w 794"/>
                  <a:gd name="T77" fmla="*/ 425 h 822"/>
                  <a:gd name="T78" fmla="*/ 709 w 794"/>
                  <a:gd name="T79" fmla="*/ 425 h 822"/>
                  <a:gd name="T80" fmla="*/ 737 w 794"/>
                  <a:gd name="T81" fmla="*/ 397 h 822"/>
                  <a:gd name="T82" fmla="*/ 794 w 794"/>
                  <a:gd name="T83" fmla="*/ 454 h 822"/>
                  <a:gd name="T84" fmla="*/ 737 w 794"/>
                  <a:gd name="T85" fmla="*/ 510 h 822"/>
                  <a:gd name="T86" fmla="*/ 737 w 794"/>
                  <a:gd name="T87" fmla="*/ 567 h 822"/>
                  <a:gd name="T88" fmla="*/ 709 w 794"/>
                  <a:gd name="T89" fmla="*/ 595 h 822"/>
                  <a:gd name="T90" fmla="*/ 709 w 794"/>
                  <a:gd name="T91" fmla="*/ 652 h 822"/>
                  <a:gd name="T92" fmla="*/ 624 w 794"/>
                  <a:gd name="T93" fmla="*/ 680 h 822"/>
                  <a:gd name="T94" fmla="*/ 624 w 794"/>
                  <a:gd name="T95" fmla="*/ 595 h 822"/>
                  <a:gd name="T96" fmla="*/ 567 w 794"/>
                  <a:gd name="T97" fmla="*/ 567 h 822"/>
                  <a:gd name="T98" fmla="*/ 511 w 794"/>
                  <a:gd name="T99" fmla="*/ 595 h 822"/>
                  <a:gd name="T100" fmla="*/ 511 w 794"/>
                  <a:gd name="T101" fmla="*/ 652 h 822"/>
                  <a:gd name="T102" fmla="*/ 426 w 794"/>
                  <a:gd name="T103" fmla="*/ 737 h 822"/>
                  <a:gd name="T104" fmla="*/ 426 w 794"/>
                  <a:gd name="T105" fmla="*/ 652 h 822"/>
                  <a:gd name="T106" fmla="*/ 397 w 794"/>
                  <a:gd name="T107" fmla="*/ 680 h 822"/>
                  <a:gd name="T108" fmla="*/ 369 w 794"/>
                  <a:gd name="T109" fmla="*/ 652 h 822"/>
                  <a:gd name="T110" fmla="*/ 341 w 794"/>
                  <a:gd name="T111" fmla="*/ 680 h 822"/>
                  <a:gd name="T112" fmla="*/ 284 w 794"/>
                  <a:gd name="T113" fmla="*/ 680 h 822"/>
                  <a:gd name="T114" fmla="*/ 312 w 794"/>
                  <a:gd name="T115" fmla="*/ 737 h 822"/>
                  <a:gd name="T116" fmla="*/ 284 w 794"/>
                  <a:gd name="T117" fmla="*/ 737 h 822"/>
                  <a:gd name="T118" fmla="*/ 256 w 794"/>
                  <a:gd name="T119" fmla="*/ 737 h 822"/>
                  <a:gd name="T120" fmla="*/ 227 w 794"/>
                  <a:gd name="T121" fmla="*/ 794 h 822"/>
                  <a:gd name="T122" fmla="*/ 170 w 794"/>
                  <a:gd name="T123" fmla="*/ 794 h 822"/>
                  <a:gd name="T124" fmla="*/ 114 w 794"/>
                  <a:gd name="T125" fmla="*/ 822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794" h="822">
                    <a:moveTo>
                      <a:pt x="114" y="822"/>
                    </a:moveTo>
                    <a:lnTo>
                      <a:pt x="114" y="737"/>
                    </a:lnTo>
                    <a:lnTo>
                      <a:pt x="142" y="709"/>
                    </a:lnTo>
                    <a:lnTo>
                      <a:pt x="114" y="680"/>
                    </a:lnTo>
                    <a:lnTo>
                      <a:pt x="142" y="652"/>
                    </a:lnTo>
                    <a:lnTo>
                      <a:pt x="114" y="595"/>
                    </a:lnTo>
                    <a:lnTo>
                      <a:pt x="142" y="567"/>
                    </a:lnTo>
                    <a:lnTo>
                      <a:pt x="85" y="567"/>
                    </a:lnTo>
                    <a:lnTo>
                      <a:pt x="85" y="510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425"/>
                    </a:lnTo>
                    <a:lnTo>
                      <a:pt x="57" y="425"/>
                    </a:lnTo>
                    <a:lnTo>
                      <a:pt x="57" y="369"/>
                    </a:lnTo>
                    <a:lnTo>
                      <a:pt x="85" y="369"/>
                    </a:lnTo>
                    <a:lnTo>
                      <a:pt x="142" y="397"/>
                    </a:lnTo>
                    <a:lnTo>
                      <a:pt x="170" y="369"/>
                    </a:lnTo>
                    <a:lnTo>
                      <a:pt x="227" y="397"/>
                    </a:lnTo>
                    <a:lnTo>
                      <a:pt x="256" y="397"/>
                    </a:lnTo>
                    <a:lnTo>
                      <a:pt x="284" y="312"/>
                    </a:lnTo>
                    <a:lnTo>
                      <a:pt x="284" y="198"/>
                    </a:lnTo>
                    <a:lnTo>
                      <a:pt x="312" y="142"/>
                    </a:lnTo>
                    <a:lnTo>
                      <a:pt x="369" y="142"/>
                    </a:lnTo>
                    <a:lnTo>
                      <a:pt x="369" y="113"/>
                    </a:lnTo>
                    <a:lnTo>
                      <a:pt x="312" y="57"/>
                    </a:lnTo>
                    <a:lnTo>
                      <a:pt x="426" y="85"/>
                    </a:lnTo>
                    <a:lnTo>
                      <a:pt x="426" y="28"/>
                    </a:lnTo>
                    <a:lnTo>
                      <a:pt x="482" y="0"/>
                    </a:lnTo>
                    <a:lnTo>
                      <a:pt x="539" y="57"/>
                    </a:lnTo>
                    <a:lnTo>
                      <a:pt x="511" y="85"/>
                    </a:lnTo>
                    <a:lnTo>
                      <a:pt x="596" y="113"/>
                    </a:lnTo>
                    <a:lnTo>
                      <a:pt x="652" y="198"/>
                    </a:lnTo>
                    <a:lnTo>
                      <a:pt x="624" y="227"/>
                    </a:lnTo>
                    <a:lnTo>
                      <a:pt x="624" y="283"/>
                    </a:lnTo>
                    <a:lnTo>
                      <a:pt x="567" y="283"/>
                    </a:lnTo>
                    <a:lnTo>
                      <a:pt x="596" y="340"/>
                    </a:lnTo>
                    <a:lnTo>
                      <a:pt x="624" y="340"/>
                    </a:lnTo>
                    <a:lnTo>
                      <a:pt x="624" y="397"/>
                    </a:lnTo>
                    <a:lnTo>
                      <a:pt x="652" y="425"/>
                    </a:lnTo>
                    <a:lnTo>
                      <a:pt x="709" y="425"/>
                    </a:lnTo>
                    <a:lnTo>
                      <a:pt x="737" y="397"/>
                    </a:lnTo>
                    <a:lnTo>
                      <a:pt x="794" y="454"/>
                    </a:lnTo>
                    <a:lnTo>
                      <a:pt x="737" y="510"/>
                    </a:lnTo>
                    <a:lnTo>
                      <a:pt x="737" y="567"/>
                    </a:lnTo>
                    <a:lnTo>
                      <a:pt x="709" y="595"/>
                    </a:lnTo>
                    <a:lnTo>
                      <a:pt x="709" y="652"/>
                    </a:lnTo>
                    <a:lnTo>
                      <a:pt x="624" y="680"/>
                    </a:lnTo>
                    <a:lnTo>
                      <a:pt x="624" y="595"/>
                    </a:lnTo>
                    <a:lnTo>
                      <a:pt x="567" y="567"/>
                    </a:lnTo>
                    <a:lnTo>
                      <a:pt x="511" y="595"/>
                    </a:lnTo>
                    <a:lnTo>
                      <a:pt x="511" y="652"/>
                    </a:lnTo>
                    <a:lnTo>
                      <a:pt x="426" y="737"/>
                    </a:lnTo>
                    <a:lnTo>
                      <a:pt x="426" y="652"/>
                    </a:lnTo>
                    <a:lnTo>
                      <a:pt x="397" y="680"/>
                    </a:lnTo>
                    <a:lnTo>
                      <a:pt x="369" y="652"/>
                    </a:lnTo>
                    <a:lnTo>
                      <a:pt x="341" y="680"/>
                    </a:lnTo>
                    <a:lnTo>
                      <a:pt x="284" y="680"/>
                    </a:lnTo>
                    <a:lnTo>
                      <a:pt x="312" y="737"/>
                    </a:lnTo>
                    <a:lnTo>
                      <a:pt x="284" y="737"/>
                    </a:lnTo>
                    <a:lnTo>
                      <a:pt x="256" y="737"/>
                    </a:lnTo>
                    <a:lnTo>
                      <a:pt x="227" y="794"/>
                    </a:lnTo>
                    <a:lnTo>
                      <a:pt x="170" y="794"/>
                    </a:lnTo>
                    <a:lnTo>
                      <a:pt x="114" y="82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1" name="Freeform 271"/>
              <p:cNvSpPr>
                <a:spLocks/>
              </p:cNvSpPr>
              <p:nvPr/>
            </p:nvSpPr>
            <p:spPr bwMode="auto">
              <a:xfrm>
                <a:off x="3052" y="5875"/>
                <a:ext cx="426" cy="312"/>
              </a:xfrm>
              <a:custGeom>
                <a:avLst/>
                <a:gdLst>
                  <a:gd name="T0" fmla="*/ 227 w 426"/>
                  <a:gd name="T1" fmla="*/ 312 h 312"/>
                  <a:gd name="T2" fmla="*/ 170 w 426"/>
                  <a:gd name="T3" fmla="*/ 255 h 312"/>
                  <a:gd name="T4" fmla="*/ 142 w 426"/>
                  <a:gd name="T5" fmla="*/ 283 h 312"/>
                  <a:gd name="T6" fmla="*/ 85 w 426"/>
                  <a:gd name="T7" fmla="*/ 283 h 312"/>
                  <a:gd name="T8" fmla="*/ 57 w 426"/>
                  <a:gd name="T9" fmla="*/ 255 h 312"/>
                  <a:gd name="T10" fmla="*/ 57 w 426"/>
                  <a:gd name="T11" fmla="*/ 198 h 312"/>
                  <a:gd name="T12" fmla="*/ 29 w 426"/>
                  <a:gd name="T13" fmla="*/ 198 h 312"/>
                  <a:gd name="T14" fmla="*/ 0 w 426"/>
                  <a:gd name="T15" fmla="*/ 141 h 312"/>
                  <a:gd name="T16" fmla="*/ 57 w 426"/>
                  <a:gd name="T17" fmla="*/ 141 h 312"/>
                  <a:gd name="T18" fmla="*/ 57 w 426"/>
                  <a:gd name="T19" fmla="*/ 85 h 312"/>
                  <a:gd name="T20" fmla="*/ 85 w 426"/>
                  <a:gd name="T21" fmla="*/ 56 h 312"/>
                  <a:gd name="T22" fmla="*/ 114 w 426"/>
                  <a:gd name="T23" fmla="*/ 28 h 312"/>
                  <a:gd name="T24" fmla="*/ 170 w 426"/>
                  <a:gd name="T25" fmla="*/ 0 h 312"/>
                  <a:gd name="T26" fmla="*/ 199 w 426"/>
                  <a:gd name="T27" fmla="*/ 56 h 312"/>
                  <a:gd name="T28" fmla="*/ 227 w 426"/>
                  <a:gd name="T29" fmla="*/ 28 h 312"/>
                  <a:gd name="T30" fmla="*/ 255 w 426"/>
                  <a:gd name="T31" fmla="*/ 56 h 312"/>
                  <a:gd name="T32" fmla="*/ 284 w 426"/>
                  <a:gd name="T33" fmla="*/ 28 h 312"/>
                  <a:gd name="T34" fmla="*/ 312 w 426"/>
                  <a:gd name="T35" fmla="*/ 28 h 312"/>
                  <a:gd name="T36" fmla="*/ 312 w 426"/>
                  <a:gd name="T37" fmla="*/ 85 h 312"/>
                  <a:gd name="T38" fmla="*/ 312 w 426"/>
                  <a:gd name="T39" fmla="*/ 113 h 312"/>
                  <a:gd name="T40" fmla="*/ 426 w 426"/>
                  <a:gd name="T41" fmla="*/ 170 h 312"/>
                  <a:gd name="T42" fmla="*/ 426 w 426"/>
                  <a:gd name="T43" fmla="*/ 198 h 312"/>
                  <a:gd name="T44" fmla="*/ 369 w 426"/>
                  <a:gd name="T45" fmla="*/ 255 h 312"/>
                  <a:gd name="T46" fmla="*/ 341 w 426"/>
                  <a:gd name="T47" fmla="*/ 255 h 312"/>
                  <a:gd name="T48" fmla="*/ 284 w 426"/>
                  <a:gd name="T49" fmla="*/ 227 h 312"/>
                  <a:gd name="T50" fmla="*/ 255 w 426"/>
                  <a:gd name="T51" fmla="*/ 255 h 312"/>
                  <a:gd name="T52" fmla="*/ 227 w 426"/>
                  <a:gd name="T53" fmla="*/ 312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426" h="312">
                    <a:moveTo>
                      <a:pt x="227" y="312"/>
                    </a:moveTo>
                    <a:lnTo>
                      <a:pt x="170" y="255"/>
                    </a:lnTo>
                    <a:lnTo>
                      <a:pt x="142" y="283"/>
                    </a:lnTo>
                    <a:lnTo>
                      <a:pt x="85" y="283"/>
                    </a:lnTo>
                    <a:lnTo>
                      <a:pt x="57" y="255"/>
                    </a:lnTo>
                    <a:lnTo>
                      <a:pt x="57" y="198"/>
                    </a:lnTo>
                    <a:lnTo>
                      <a:pt x="29" y="198"/>
                    </a:lnTo>
                    <a:lnTo>
                      <a:pt x="0" y="141"/>
                    </a:lnTo>
                    <a:lnTo>
                      <a:pt x="57" y="141"/>
                    </a:lnTo>
                    <a:lnTo>
                      <a:pt x="57" y="85"/>
                    </a:lnTo>
                    <a:lnTo>
                      <a:pt x="85" y="56"/>
                    </a:lnTo>
                    <a:lnTo>
                      <a:pt x="114" y="28"/>
                    </a:lnTo>
                    <a:lnTo>
                      <a:pt x="170" y="0"/>
                    </a:lnTo>
                    <a:lnTo>
                      <a:pt x="199" y="56"/>
                    </a:lnTo>
                    <a:lnTo>
                      <a:pt x="227" y="28"/>
                    </a:lnTo>
                    <a:lnTo>
                      <a:pt x="255" y="56"/>
                    </a:lnTo>
                    <a:lnTo>
                      <a:pt x="284" y="28"/>
                    </a:lnTo>
                    <a:lnTo>
                      <a:pt x="312" y="28"/>
                    </a:lnTo>
                    <a:lnTo>
                      <a:pt x="312" y="85"/>
                    </a:lnTo>
                    <a:lnTo>
                      <a:pt x="312" y="113"/>
                    </a:lnTo>
                    <a:lnTo>
                      <a:pt x="426" y="170"/>
                    </a:lnTo>
                    <a:lnTo>
                      <a:pt x="426" y="198"/>
                    </a:lnTo>
                    <a:lnTo>
                      <a:pt x="369" y="255"/>
                    </a:lnTo>
                    <a:lnTo>
                      <a:pt x="341" y="255"/>
                    </a:lnTo>
                    <a:lnTo>
                      <a:pt x="284" y="227"/>
                    </a:lnTo>
                    <a:lnTo>
                      <a:pt x="255" y="255"/>
                    </a:lnTo>
                    <a:lnTo>
                      <a:pt x="227" y="31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2" name="Freeform 272"/>
              <p:cNvSpPr>
                <a:spLocks/>
              </p:cNvSpPr>
              <p:nvPr/>
            </p:nvSpPr>
            <p:spPr bwMode="auto">
              <a:xfrm>
                <a:off x="2230" y="5223"/>
                <a:ext cx="766" cy="992"/>
              </a:xfrm>
              <a:custGeom>
                <a:avLst/>
                <a:gdLst>
                  <a:gd name="T0" fmla="*/ 425 w 766"/>
                  <a:gd name="T1" fmla="*/ 85 h 992"/>
                  <a:gd name="T2" fmla="*/ 425 w 766"/>
                  <a:gd name="T3" fmla="*/ 141 h 992"/>
                  <a:gd name="T4" fmla="*/ 312 w 766"/>
                  <a:gd name="T5" fmla="*/ 113 h 992"/>
                  <a:gd name="T6" fmla="*/ 340 w 766"/>
                  <a:gd name="T7" fmla="*/ 198 h 992"/>
                  <a:gd name="T8" fmla="*/ 227 w 766"/>
                  <a:gd name="T9" fmla="*/ 312 h 992"/>
                  <a:gd name="T10" fmla="*/ 199 w 766"/>
                  <a:gd name="T11" fmla="*/ 453 h 992"/>
                  <a:gd name="T12" fmla="*/ 57 w 766"/>
                  <a:gd name="T13" fmla="*/ 482 h 992"/>
                  <a:gd name="T14" fmla="*/ 29 w 766"/>
                  <a:gd name="T15" fmla="*/ 567 h 992"/>
                  <a:gd name="T16" fmla="*/ 29 w 766"/>
                  <a:gd name="T17" fmla="*/ 680 h 992"/>
                  <a:gd name="T18" fmla="*/ 85 w 766"/>
                  <a:gd name="T19" fmla="*/ 793 h 992"/>
                  <a:gd name="T20" fmla="*/ 114 w 766"/>
                  <a:gd name="T21" fmla="*/ 907 h 992"/>
                  <a:gd name="T22" fmla="*/ 114 w 766"/>
                  <a:gd name="T23" fmla="*/ 964 h 992"/>
                  <a:gd name="T24" fmla="*/ 227 w 766"/>
                  <a:gd name="T25" fmla="*/ 964 h 992"/>
                  <a:gd name="T26" fmla="*/ 255 w 766"/>
                  <a:gd name="T27" fmla="*/ 935 h 992"/>
                  <a:gd name="T28" fmla="*/ 312 w 766"/>
                  <a:gd name="T29" fmla="*/ 879 h 992"/>
                  <a:gd name="T30" fmla="*/ 397 w 766"/>
                  <a:gd name="T31" fmla="*/ 907 h 992"/>
                  <a:gd name="T32" fmla="*/ 482 w 766"/>
                  <a:gd name="T33" fmla="*/ 907 h 992"/>
                  <a:gd name="T34" fmla="*/ 539 w 766"/>
                  <a:gd name="T35" fmla="*/ 822 h 992"/>
                  <a:gd name="T36" fmla="*/ 567 w 766"/>
                  <a:gd name="T37" fmla="*/ 652 h 992"/>
                  <a:gd name="T38" fmla="*/ 624 w 766"/>
                  <a:gd name="T39" fmla="*/ 623 h 992"/>
                  <a:gd name="T40" fmla="*/ 681 w 766"/>
                  <a:gd name="T41" fmla="*/ 595 h 992"/>
                  <a:gd name="T42" fmla="*/ 737 w 766"/>
                  <a:gd name="T43" fmla="*/ 510 h 992"/>
                  <a:gd name="T44" fmla="*/ 766 w 766"/>
                  <a:gd name="T45" fmla="*/ 453 h 992"/>
                  <a:gd name="T46" fmla="*/ 709 w 766"/>
                  <a:gd name="T47" fmla="*/ 368 h 992"/>
                  <a:gd name="T48" fmla="*/ 652 w 766"/>
                  <a:gd name="T49" fmla="*/ 368 h 992"/>
                  <a:gd name="T50" fmla="*/ 567 w 766"/>
                  <a:gd name="T51" fmla="*/ 283 h 992"/>
                  <a:gd name="T52" fmla="*/ 624 w 766"/>
                  <a:gd name="T53" fmla="*/ 226 h 992"/>
                  <a:gd name="T54" fmla="*/ 709 w 766"/>
                  <a:gd name="T55" fmla="*/ 113 h 992"/>
                  <a:gd name="T56" fmla="*/ 624 w 766"/>
                  <a:gd name="T57" fmla="*/ 85 h 992"/>
                  <a:gd name="T58" fmla="*/ 567 w 766"/>
                  <a:gd name="T59" fmla="*/ 56 h 992"/>
                  <a:gd name="T60" fmla="*/ 539 w 766"/>
                  <a:gd name="T61" fmla="*/ 0 h 992"/>
                  <a:gd name="T62" fmla="*/ 511 w 766"/>
                  <a:gd name="T63" fmla="*/ 0 h 9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766" h="992">
                    <a:moveTo>
                      <a:pt x="425" y="28"/>
                    </a:moveTo>
                    <a:lnTo>
                      <a:pt x="425" y="85"/>
                    </a:lnTo>
                    <a:lnTo>
                      <a:pt x="482" y="141"/>
                    </a:lnTo>
                    <a:lnTo>
                      <a:pt x="425" y="141"/>
                    </a:lnTo>
                    <a:lnTo>
                      <a:pt x="369" y="170"/>
                    </a:lnTo>
                    <a:lnTo>
                      <a:pt x="312" y="113"/>
                    </a:lnTo>
                    <a:lnTo>
                      <a:pt x="312" y="170"/>
                    </a:lnTo>
                    <a:lnTo>
                      <a:pt x="340" y="198"/>
                    </a:lnTo>
                    <a:lnTo>
                      <a:pt x="340" y="226"/>
                    </a:lnTo>
                    <a:lnTo>
                      <a:pt x="227" y="312"/>
                    </a:lnTo>
                    <a:lnTo>
                      <a:pt x="199" y="368"/>
                    </a:lnTo>
                    <a:lnTo>
                      <a:pt x="199" y="453"/>
                    </a:lnTo>
                    <a:lnTo>
                      <a:pt x="114" y="453"/>
                    </a:lnTo>
                    <a:lnTo>
                      <a:pt x="57" y="482"/>
                    </a:lnTo>
                    <a:lnTo>
                      <a:pt x="57" y="538"/>
                    </a:lnTo>
                    <a:lnTo>
                      <a:pt x="29" y="567"/>
                    </a:lnTo>
                    <a:lnTo>
                      <a:pt x="0" y="623"/>
                    </a:lnTo>
                    <a:lnTo>
                      <a:pt x="29" y="680"/>
                    </a:lnTo>
                    <a:lnTo>
                      <a:pt x="85" y="737"/>
                    </a:lnTo>
                    <a:lnTo>
                      <a:pt x="85" y="793"/>
                    </a:lnTo>
                    <a:lnTo>
                      <a:pt x="114" y="850"/>
                    </a:lnTo>
                    <a:lnTo>
                      <a:pt x="114" y="907"/>
                    </a:lnTo>
                    <a:lnTo>
                      <a:pt x="142" y="935"/>
                    </a:lnTo>
                    <a:lnTo>
                      <a:pt x="114" y="964"/>
                    </a:lnTo>
                    <a:lnTo>
                      <a:pt x="199" y="992"/>
                    </a:lnTo>
                    <a:lnTo>
                      <a:pt x="227" y="964"/>
                    </a:lnTo>
                    <a:lnTo>
                      <a:pt x="255" y="964"/>
                    </a:lnTo>
                    <a:lnTo>
                      <a:pt x="255" y="935"/>
                    </a:lnTo>
                    <a:lnTo>
                      <a:pt x="312" y="935"/>
                    </a:lnTo>
                    <a:lnTo>
                      <a:pt x="312" y="879"/>
                    </a:lnTo>
                    <a:lnTo>
                      <a:pt x="340" y="879"/>
                    </a:lnTo>
                    <a:lnTo>
                      <a:pt x="397" y="907"/>
                    </a:lnTo>
                    <a:lnTo>
                      <a:pt x="425" y="879"/>
                    </a:lnTo>
                    <a:lnTo>
                      <a:pt x="482" y="907"/>
                    </a:lnTo>
                    <a:lnTo>
                      <a:pt x="511" y="907"/>
                    </a:lnTo>
                    <a:lnTo>
                      <a:pt x="539" y="822"/>
                    </a:lnTo>
                    <a:lnTo>
                      <a:pt x="539" y="708"/>
                    </a:lnTo>
                    <a:lnTo>
                      <a:pt x="567" y="652"/>
                    </a:lnTo>
                    <a:lnTo>
                      <a:pt x="624" y="652"/>
                    </a:lnTo>
                    <a:lnTo>
                      <a:pt x="624" y="623"/>
                    </a:lnTo>
                    <a:lnTo>
                      <a:pt x="567" y="567"/>
                    </a:lnTo>
                    <a:lnTo>
                      <a:pt x="681" y="595"/>
                    </a:lnTo>
                    <a:lnTo>
                      <a:pt x="681" y="538"/>
                    </a:lnTo>
                    <a:lnTo>
                      <a:pt x="737" y="510"/>
                    </a:lnTo>
                    <a:lnTo>
                      <a:pt x="709" y="482"/>
                    </a:lnTo>
                    <a:lnTo>
                      <a:pt x="766" y="453"/>
                    </a:lnTo>
                    <a:lnTo>
                      <a:pt x="709" y="425"/>
                    </a:lnTo>
                    <a:lnTo>
                      <a:pt x="709" y="368"/>
                    </a:lnTo>
                    <a:lnTo>
                      <a:pt x="681" y="340"/>
                    </a:lnTo>
                    <a:lnTo>
                      <a:pt x="652" y="368"/>
                    </a:lnTo>
                    <a:lnTo>
                      <a:pt x="596" y="340"/>
                    </a:lnTo>
                    <a:lnTo>
                      <a:pt x="567" y="283"/>
                    </a:lnTo>
                    <a:lnTo>
                      <a:pt x="624" y="283"/>
                    </a:lnTo>
                    <a:lnTo>
                      <a:pt x="624" y="226"/>
                    </a:lnTo>
                    <a:lnTo>
                      <a:pt x="681" y="226"/>
                    </a:lnTo>
                    <a:lnTo>
                      <a:pt x="709" y="113"/>
                    </a:lnTo>
                    <a:lnTo>
                      <a:pt x="681" y="85"/>
                    </a:lnTo>
                    <a:lnTo>
                      <a:pt x="624" y="85"/>
                    </a:lnTo>
                    <a:lnTo>
                      <a:pt x="624" y="56"/>
                    </a:lnTo>
                    <a:lnTo>
                      <a:pt x="567" y="56"/>
                    </a:lnTo>
                    <a:lnTo>
                      <a:pt x="567" y="28"/>
                    </a:lnTo>
                    <a:lnTo>
                      <a:pt x="539" y="0"/>
                    </a:lnTo>
                    <a:lnTo>
                      <a:pt x="511" y="28"/>
                    </a:lnTo>
                    <a:lnTo>
                      <a:pt x="511" y="0"/>
                    </a:lnTo>
                    <a:lnTo>
                      <a:pt x="425" y="2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3" name="Freeform 273"/>
              <p:cNvSpPr>
                <a:spLocks/>
              </p:cNvSpPr>
              <p:nvPr/>
            </p:nvSpPr>
            <p:spPr bwMode="auto">
              <a:xfrm>
                <a:off x="2797" y="5109"/>
                <a:ext cx="822" cy="936"/>
              </a:xfrm>
              <a:custGeom>
                <a:avLst/>
                <a:gdLst>
                  <a:gd name="T0" fmla="*/ 681 w 822"/>
                  <a:gd name="T1" fmla="*/ 936 h 936"/>
                  <a:gd name="T2" fmla="*/ 567 w 822"/>
                  <a:gd name="T3" fmla="*/ 879 h 936"/>
                  <a:gd name="T4" fmla="*/ 567 w 822"/>
                  <a:gd name="T5" fmla="*/ 794 h 936"/>
                  <a:gd name="T6" fmla="*/ 539 w 822"/>
                  <a:gd name="T7" fmla="*/ 794 h 936"/>
                  <a:gd name="T8" fmla="*/ 510 w 822"/>
                  <a:gd name="T9" fmla="*/ 822 h 936"/>
                  <a:gd name="T10" fmla="*/ 482 w 822"/>
                  <a:gd name="T11" fmla="*/ 794 h 936"/>
                  <a:gd name="T12" fmla="*/ 454 w 822"/>
                  <a:gd name="T13" fmla="*/ 822 h 936"/>
                  <a:gd name="T14" fmla="*/ 425 w 822"/>
                  <a:gd name="T15" fmla="*/ 766 h 936"/>
                  <a:gd name="T16" fmla="*/ 369 w 822"/>
                  <a:gd name="T17" fmla="*/ 794 h 936"/>
                  <a:gd name="T18" fmla="*/ 340 w 822"/>
                  <a:gd name="T19" fmla="*/ 822 h 936"/>
                  <a:gd name="T20" fmla="*/ 284 w 822"/>
                  <a:gd name="T21" fmla="*/ 737 h 936"/>
                  <a:gd name="T22" fmla="*/ 199 w 822"/>
                  <a:gd name="T23" fmla="*/ 709 h 936"/>
                  <a:gd name="T24" fmla="*/ 227 w 822"/>
                  <a:gd name="T25" fmla="*/ 681 h 936"/>
                  <a:gd name="T26" fmla="*/ 170 w 822"/>
                  <a:gd name="T27" fmla="*/ 624 h 936"/>
                  <a:gd name="T28" fmla="*/ 142 w 822"/>
                  <a:gd name="T29" fmla="*/ 596 h 936"/>
                  <a:gd name="T30" fmla="*/ 199 w 822"/>
                  <a:gd name="T31" fmla="*/ 567 h 936"/>
                  <a:gd name="T32" fmla="*/ 142 w 822"/>
                  <a:gd name="T33" fmla="*/ 539 h 936"/>
                  <a:gd name="T34" fmla="*/ 142 w 822"/>
                  <a:gd name="T35" fmla="*/ 482 h 936"/>
                  <a:gd name="T36" fmla="*/ 114 w 822"/>
                  <a:gd name="T37" fmla="*/ 454 h 936"/>
                  <a:gd name="T38" fmla="*/ 85 w 822"/>
                  <a:gd name="T39" fmla="*/ 482 h 936"/>
                  <a:gd name="T40" fmla="*/ 29 w 822"/>
                  <a:gd name="T41" fmla="*/ 454 h 936"/>
                  <a:gd name="T42" fmla="*/ 0 w 822"/>
                  <a:gd name="T43" fmla="*/ 397 h 936"/>
                  <a:gd name="T44" fmla="*/ 29 w 822"/>
                  <a:gd name="T45" fmla="*/ 397 h 936"/>
                  <a:gd name="T46" fmla="*/ 57 w 822"/>
                  <a:gd name="T47" fmla="*/ 397 h 936"/>
                  <a:gd name="T48" fmla="*/ 57 w 822"/>
                  <a:gd name="T49" fmla="*/ 340 h 936"/>
                  <a:gd name="T50" fmla="*/ 114 w 822"/>
                  <a:gd name="T51" fmla="*/ 340 h 936"/>
                  <a:gd name="T52" fmla="*/ 142 w 822"/>
                  <a:gd name="T53" fmla="*/ 227 h 936"/>
                  <a:gd name="T54" fmla="*/ 114 w 822"/>
                  <a:gd name="T55" fmla="*/ 199 h 936"/>
                  <a:gd name="T56" fmla="*/ 142 w 822"/>
                  <a:gd name="T57" fmla="*/ 142 h 936"/>
                  <a:gd name="T58" fmla="*/ 199 w 822"/>
                  <a:gd name="T59" fmla="*/ 142 h 936"/>
                  <a:gd name="T60" fmla="*/ 227 w 822"/>
                  <a:gd name="T61" fmla="*/ 57 h 936"/>
                  <a:gd name="T62" fmla="*/ 284 w 822"/>
                  <a:gd name="T63" fmla="*/ 57 h 936"/>
                  <a:gd name="T64" fmla="*/ 340 w 822"/>
                  <a:gd name="T65" fmla="*/ 0 h 936"/>
                  <a:gd name="T66" fmla="*/ 454 w 822"/>
                  <a:gd name="T67" fmla="*/ 29 h 936"/>
                  <a:gd name="T68" fmla="*/ 482 w 822"/>
                  <a:gd name="T69" fmla="*/ 0 h 936"/>
                  <a:gd name="T70" fmla="*/ 539 w 822"/>
                  <a:gd name="T71" fmla="*/ 29 h 936"/>
                  <a:gd name="T72" fmla="*/ 624 w 822"/>
                  <a:gd name="T73" fmla="*/ 29 h 936"/>
                  <a:gd name="T74" fmla="*/ 624 w 822"/>
                  <a:gd name="T75" fmla="*/ 114 h 936"/>
                  <a:gd name="T76" fmla="*/ 681 w 822"/>
                  <a:gd name="T77" fmla="*/ 114 h 936"/>
                  <a:gd name="T78" fmla="*/ 681 w 822"/>
                  <a:gd name="T79" fmla="*/ 85 h 936"/>
                  <a:gd name="T80" fmla="*/ 681 w 822"/>
                  <a:gd name="T81" fmla="*/ 57 h 936"/>
                  <a:gd name="T82" fmla="*/ 737 w 822"/>
                  <a:gd name="T83" fmla="*/ 85 h 936"/>
                  <a:gd name="T84" fmla="*/ 794 w 822"/>
                  <a:gd name="T85" fmla="*/ 142 h 936"/>
                  <a:gd name="T86" fmla="*/ 822 w 822"/>
                  <a:gd name="T87" fmla="*/ 255 h 936"/>
                  <a:gd name="T88" fmla="*/ 766 w 822"/>
                  <a:gd name="T89" fmla="*/ 340 h 936"/>
                  <a:gd name="T90" fmla="*/ 737 w 822"/>
                  <a:gd name="T91" fmla="*/ 511 h 936"/>
                  <a:gd name="T92" fmla="*/ 794 w 822"/>
                  <a:gd name="T93" fmla="*/ 596 h 936"/>
                  <a:gd name="T94" fmla="*/ 766 w 822"/>
                  <a:gd name="T95" fmla="*/ 652 h 936"/>
                  <a:gd name="T96" fmla="*/ 766 w 822"/>
                  <a:gd name="T97" fmla="*/ 681 h 936"/>
                  <a:gd name="T98" fmla="*/ 737 w 822"/>
                  <a:gd name="T99" fmla="*/ 794 h 936"/>
                  <a:gd name="T100" fmla="*/ 709 w 822"/>
                  <a:gd name="T101" fmla="*/ 822 h 936"/>
                  <a:gd name="T102" fmla="*/ 709 w 822"/>
                  <a:gd name="T103" fmla="*/ 879 h 936"/>
                  <a:gd name="T104" fmla="*/ 681 w 822"/>
                  <a:gd name="T105" fmla="*/ 936 h 9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822" h="936">
                    <a:moveTo>
                      <a:pt x="681" y="936"/>
                    </a:moveTo>
                    <a:lnTo>
                      <a:pt x="567" y="879"/>
                    </a:lnTo>
                    <a:lnTo>
                      <a:pt x="567" y="794"/>
                    </a:lnTo>
                    <a:lnTo>
                      <a:pt x="539" y="794"/>
                    </a:lnTo>
                    <a:lnTo>
                      <a:pt x="510" y="822"/>
                    </a:lnTo>
                    <a:lnTo>
                      <a:pt x="482" y="794"/>
                    </a:lnTo>
                    <a:lnTo>
                      <a:pt x="454" y="822"/>
                    </a:lnTo>
                    <a:lnTo>
                      <a:pt x="425" y="766"/>
                    </a:lnTo>
                    <a:lnTo>
                      <a:pt x="369" y="794"/>
                    </a:lnTo>
                    <a:lnTo>
                      <a:pt x="340" y="822"/>
                    </a:lnTo>
                    <a:lnTo>
                      <a:pt x="284" y="737"/>
                    </a:lnTo>
                    <a:lnTo>
                      <a:pt x="199" y="709"/>
                    </a:lnTo>
                    <a:lnTo>
                      <a:pt x="227" y="681"/>
                    </a:lnTo>
                    <a:lnTo>
                      <a:pt x="170" y="624"/>
                    </a:lnTo>
                    <a:lnTo>
                      <a:pt x="142" y="596"/>
                    </a:lnTo>
                    <a:lnTo>
                      <a:pt x="199" y="567"/>
                    </a:lnTo>
                    <a:lnTo>
                      <a:pt x="142" y="539"/>
                    </a:lnTo>
                    <a:lnTo>
                      <a:pt x="142" y="482"/>
                    </a:lnTo>
                    <a:lnTo>
                      <a:pt x="114" y="454"/>
                    </a:lnTo>
                    <a:lnTo>
                      <a:pt x="85" y="482"/>
                    </a:lnTo>
                    <a:lnTo>
                      <a:pt x="29" y="454"/>
                    </a:lnTo>
                    <a:lnTo>
                      <a:pt x="0" y="397"/>
                    </a:lnTo>
                    <a:lnTo>
                      <a:pt x="29" y="397"/>
                    </a:lnTo>
                    <a:lnTo>
                      <a:pt x="57" y="397"/>
                    </a:lnTo>
                    <a:lnTo>
                      <a:pt x="57" y="340"/>
                    </a:lnTo>
                    <a:lnTo>
                      <a:pt x="114" y="340"/>
                    </a:lnTo>
                    <a:lnTo>
                      <a:pt x="142" y="227"/>
                    </a:lnTo>
                    <a:lnTo>
                      <a:pt x="114" y="199"/>
                    </a:lnTo>
                    <a:lnTo>
                      <a:pt x="142" y="142"/>
                    </a:lnTo>
                    <a:lnTo>
                      <a:pt x="199" y="142"/>
                    </a:lnTo>
                    <a:lnTo>
                      <a:pt x="227" y="57"/>
                    </a:lnTo>
                    <a:lnTo>
                      <a:pt x="284" y="57"/>
                    </a:lnTo>
                    <a:lnTo>
                      <a:pt x="340" y="0"/>
                    </a:lnTo>
                    <a:lnTo>
                      <a:pt x="454" y="29"/>
                    </a:lnTo>
                    <a:lnTo>
                      <a:pt x="482" y="0"/>
                    </a:lnTo>
                    <a:lnTo>
                      <a:pt x="539" y="29"/>
                    </a:lnTo>
                    <a:lnTo>
                      <a:pt x="624" y="29"/>
                    </a:lnTo>
                    <a:lnTo>
                      <a:pt x="624" y="114"/>
                    </a:lnTo>
                    <a:lnTo>
                      <a:pt x="681" y="114"/>
                    </a:lnTo>
                    <a:lnTo>
                      <a:pt x="681" y="85"/>
                    </a:lnTo>
                    <a:lnTo>
                      <a:pt x="681" y="57"/>
                    </a:lnTo>
                    <a:lnTo>
                      <a:pt x="737" y="85"/>
                    </a:lnTo>
                    <a:lnTo>
                      <a:pt x="794" y="142"/>
                    </a:lnTo>
                    <a:lnTo>
                      <a:pt x="822" y="255"/>
                    </a:lnTo>
                    <a:lnTo>
                      <a:pt x="766" y="340"/>
                    </a:lnTo>
                    <a:lnTo>
                      <a:pt x="737" y="511"/>
                    </a:lnTo>
                    <a:lnTo>
                      <a:pt x="794" y="596"/>
                    </a:lnTo>
                    <a:lnTo>
                      <a:pt x="766" y="652"/>
                    </a:lnTo>
                    <a:lnTo>
                      <a:pt x="766" y="681"/>
                    </a:lnTo>
                    <a:lnTo>
                      <a:pt x="737" y="794"/>
                    </a:lnTo>
                    <a:lnTo>
                      <a:pt x="709" y="822"/>
                    </a:lnTo>
                    <a:lnTo>
                      <a:pt x="709" y="879"/>
                    </a:lnTo>
                    <a:lnTo>
                      <a:pt x="681" y="93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4" name="Freeform 274"/>
              <p:cNvSpPr>
                <a:spLocks/>
              </p:cNvSpPr>
              <p:nvPr/>
            </p:nvSpPr>
            <p:spPr bwMode="auto">
              <a:xfrm>
                <a:off x="954" y="4514"/>
                <a:ext cx="1220" cy="822"/>
              </a:xfrm>
              <a:custGeom>
                <a:avLst/>
                <a:gdLst>
                  <a:gd name="T0" fmla="*/ 1078 w 1220"/>
                  <a:gd name="T1" fmla="*/ 397 h 822"/>
                  <a:gd name="T2" fmla="*/ 1163 w 1220"/>
                  <a:gd name="T3" fmla="*/ 454 h 822"/>
                  <a:gd name="T4" fmla="*/ 1220 w 1220"/>
                  <a:gd name="T5" fmla="*/ 595 h 822"/>
                  <a:gd name="T6" fmla="*/ 1106 w 1220"/>
                  <a:gd name="T7" fmla="*/ 737 h 822"/>
                  <a:gd name="T8" fmla="*/ 1021 w 1220"/>
                  <a:gd name="T9" fmla="*/ 709 h 822"/>
                  <a:gd name="T10" fmla="*/ 1021 w 1220"/>
                  <a:gd name="T11" fmla="*/ 595 h 822"/>
                  <a:gd name="T12" fmla="*/ 851 w 1220"/>
                  <a:gd name="T13" fmla="*/ 539 h 822"/>
                  <a:gd name="T14" fmla="*/ 738 w 1220"/>
                  <a:gd name="T15" fmla="*/ 680 h 822"/>
                  <a:gd name="T16" fmla="*/ 653 w 1220"/>
                  <a:gd name="T17" fmla="*/ 822 h 822"/>
                  <a:gd name="T18" fmla="*/ 539 w 1220"/>
                  <a:gd name="T19" fmla="*/ 765 h 822"/>
                  <a:gd name="T20" fmla="*/ 397 w 1220"/>
                  <a:gd name="T21" fmla="*/ 680 h 822"/>
                  <a:gd name="T22" fmla="*/ 284 w 1220"/>
                  <a:gd name="T23" fmla="*/ 652 h 822"/>
                  <a:gd name="T24" fmla="*/ 29 w 1220"/>
                  <a:gd name="T25" fmla="*/ 510 h 822"/>
                  <a:gd name="T26" fmla="*/ 29 w 1220"/>
                  <a:gd name="T27" fmla="*/ 425 h 822"/>
                  <a:gd name="T28" fmla="*/ 57 w 1220"/>
                  <a:gd name="T29" fmla="*/ 397 h 822"/>
                  <a:gd name="T30" fmla="*/ 114 w 1220"/>
                  <a:gd name="T31" fmla="*/ 340 h 822"/>
                  <a:gd name="T32" fmla="*/ 86 w 1220"/>
                  <a:gd name="T33" fmla="*/ 142 h 822"/>
                  <a:gd name="T34" fmla="*/ 86 w 1220"/>
                  <a:gd name="T35" fmla="*/ 85 h 822"/>
                  <a:gd name="T36" fmla="*/ 171 w 1220"/>
                  <a:gd name="T37" fmla="*/ 0 h 822"/>
                  <a:gd name="T38" fmla="*/ 312 w 1220"/>
                  <a:gd name="T39" fmla="*/ 0 h 822"/>
                  <a:gd name="T40" fmla="*/ 312 w 1220"/>
                  <a:gd name="T41" fmla="*/ 57 h 822"/>
                  <a:gd name="T42" fmla="*/ 397 w 1220"/>
                  <a:gd name="T43" fmla="*/ 170 h 822"/>
                  <a:gd name="T44" fmla="*/ 454 w 1220"/>
                  <a:gd name="T45" fmla="*/ 142 h 822"/>
                  <a:gd name="T46" fmla="*/ 454 w 1220"/>
                  <a:gd name="T47" fmla="*/ 227 h 822"/>
                  <a:gd name="T48" fmla="*/ 653 w 1220"/>
                  <a:gd name="T49" fmla="*/ 227 h 822"/>
                  <a:gd name="T50" fmla="*/ 624 w 1220"/>
                  <a:gd name="T51" fmla="*/ 283 h 822"/>
                  <a:gd name="T52" fmla="*/ 539 w 1220"/>
                  <a:gd name="T53" fmla="*/ 312 h 822"/>
                  <a:gd name="T54" fmla="*/ 624 w 1220"/>
                  <a:gd name="T55" fmla="*/ 368 h 822"/>
                  <a:gd name="T56" fmla="*/ 567 w 1220"/>
                  <a:gd name="T57" fmla="*/ 482 h 822"/>
                  <a:gd name="T58" fmla="*/ 567 w 1220"/>
                  <a:gd name="T59" fmla="*/ 567 h 822"/>
                  <a:gd name="T60" fmla="*/ 653 w 1220"/>
                  <a:gd name="T61" fmla="*/ 624 h 822"/>
                  <a:gd name="T62" fmla="*/ 709 w 1220"/>
                  <a:gd name="T63" fmla="*/ 567 h 822"/>
                  <a:gd name="T64" fmla="*/ 738 w 1220"/>
                  <a:gd name="T65" fmla="*/ 510 h 822"/>
                  <a:gd name="T66" fmla="*/ 794 w 1220"/>
                  <a:gd name="T67" fmla="*/ 425 h 822"/>
                  <a:gd name="T68" fmla="*/ 908 w 1220"/>
                  <a:gd name="T69" fmla="*/ 397 h 822"/>
                  <a:gd name="T70" fmla="*/ 964 w 1220"/>
                  <a:gd name="T71" fmla="*/ 368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220" h="822">
                    <a:moveTo>
                      <a:pt x="1021" y="368"/>
                    </a:moveTo>
                    <a:lnTo>
                      <a:pt x="1078" y="397"/>
                    </a:lnTo>
                    <a:lnTo>
                      <a:pt x="1106" y="368"/>
                    </a:lnTo>
                    <a:lnTo>
                      <a:pt x="1163" y="454"/>
                    </a:lnTo>
                    <a:lnTo>
                      <a:pt x="1163" y="510"/>
                    </a:lnTo>
                    <a:lnTo>
                      <a:pt x="1220" y="595"/>
                    </a:lnTo>
                    <a:lnTo>
                      <a:pt x="1191" y="709"/>
                    </a:lnTo>
                    <a:lnTo>
                      <a:pt x="1106" y="737"/>
                    </a:lnTo>
                    <a:lnTo>
                      <a:pt x="1106" y="709"/>
                    </a:lnTo>
                    <a:lnTo>
                      <a:pt x="1021" y="709"/>
                    </a:lnTo>
                    <a:lnTo>
                      <a:pt x="1049" y="680"/>
                    </a:lnTo>
                    <a:lnTo>
                      <a:pt x="1021" y="595"/>
                    </a:lnTo>
                    <a:lnTo>
                      <a:pt x="936" y="595"/>
                    </a:lnTo>
                    <a:lnTo>
                      <a:pt x="851" y="539"/>
                    </a:lnTo>
                    <a:lnTo>
                      <a:pt x="794" y="652"/>
                    </a:lnTo>
                    <a:lnTo>
                      <a:pt x="738" y="680"/>
                    </a:lnTo>
                    <a:lnTo>
                      <a:pt x="681" y="680"/>
                    </a:lnTo>
                    <a:lnTo>
                      <a:pt x="653" y="822"/>
                    </a:lnTo>
                    <a:lnTo>
                      <a:pt x="596" y="709"/>
                    </a:lnTo>
                    <a:lnTo>
                      <a:pt x="539" y="765"/>
                    </a:lnTo>
                    <a:lnTo>
                      <a:pt x="454" y="794"/>
                    </a:lnTo>
                    <a:lnTo>
                      <a:pt x="397" y="680"/>
                    </a:lnTo>
                    <a:lnTo>
                      <a:pt x="341" y="680"/>
                    </a:lnTo>
                    <a:lnTo>
                      <a:pt x="284" y="652"/>
                    </a:lnTo>
                    <a:lnTo>
                      <a:pt x="57" y="652"/>
                    </a:lnTo>
                    <a:lnTo>
                      <a:pt x="29" y="510"/>
                    </a:lnTo>
                    <a:lnTo>
                      <a:pt x="0" y="425"/>
                    </a:lnTo>
                    <a:lnTo>
                      <a:pt x="29" y="425"/>
                    </a:lnTo>
                    <a:lnTo>
                      <a:pt x="57" y="454"/>
                    </a:lnTo>
                    <a:lnTo>
                      <a:pt x="57" y="397"/>
                    </a:lnTo>
                    <a:lnTo>
                      <a:pt x="171" y="368"/>
                    </a:lnTo>
                    <a:lnTo>
                      <a:pt x="114" y="340"/>
                    </a:lnTo>
                    <a:lnTo>
                      <a:pt x="57" y="170"/>
                    </a:lnTo>
                    <a:lnTo>
                      <a:pt x="86" y="142"/>
                    </a:lnTo>
                    <a:lnTo>
                      <a:pt x="57" y="113"/>
                    </a:lnTo>
                    <a:lnTo>
                      <a:pt x="86" y="85"/>
                    </a:lnTo>
                    <a:lnTo>
                      <a:pt x="86" y="57"/>
                    </a:lnTo>
                    <a:lnTo>
                      <a:pt x="171" y="0"/>
                    </a:lnTo>
                    <a:lnTo>
                      <a:pt x="256" y="0"/>
                    </a:lnTo>
                    <a:lnTo>
                      <a:pt x="312" y="0"/>
                    </a:lnTo>
                    <a:lnTo>
                      <a:pt x="341" y="28"/>
                    </a:lnTo>
                    <a:lnTo>
                      <a:pt x="312" y="57"/>
                    </a:lnTo>
                    <a:lnTo>
                      <a:pt x="284" y="170"/>
                    </a:lnTo>
                    <a:lnTo>
                      <a:pt x="397" y="170"/>
                    </a:lnTo>
                    <a:lnTo>
                      <a:pt x="397" y="142"/>
                    </a:lnTo>
                    <a:lnTo>
                      <a:pt x="454" y="142"/>
                    </a:lnTo>
                    <a:lnTo>
                      <a:pt x="426" y="198"/>
                    </a:lnTo>
                    <a:lnTo>
                      <a:pt x="454" y="227"/>
                    </a:lnTo>
                    <a:lnTo>
                      <a:pt x="482" y="198"/>
                    </a:lnTo>
                    <a:lnTo>
                      <a:pt x="653" y="227"/>
                    </a:lnTo>
                    <a:lnTo>
                      <a:pt x="653" y="255"/>
                    </a:lnTo>
                    <a:lnTo>
                      <a:pt x="624" y="283"/>
                    </a:lnTo>
                    <a:lnTo>
                      <a:pt x="567" y="283"/>
                    </a:lnTo>
                    <a:lnTo>
                      <a:pt x="539" y="312"/>
                    </a:lnTo>
                    <a:lnTo>
                      <a:pt x="596" y="340"/>
                    </a:lnTo>
                    <a:lnTo>
                      <a:pt x="624" y="368"/>
                    </a:lnTo>
                    <a:lnTo>
                      <a:pt x="596" y="368"/>
                    </a:lnTo>
                    <a:lnTo>
                      <a:pt x="567" y="482"/>
                    </a:lnTo>
                    <a:lnTo>
                      <a:pt x="596" y="482"/>
                    </a:lnTo>
                    <a:lnTo>
                      <a:pt x="567" y="567"/>
                    </a:lnTo>
                    <a:lnTo>
                      <a:pt x="596" y="595"/>
                    </a:lnTo>
                    <a:lnTo>
                      <a:pt x="653" y="624"/>
                    </a:lnTo>
                    <a:lnTo>
                      <a:pt x="681" y="567"/>
                    </a:lnTo>
                    <a:lnTo>
                      <a:pt x="709" y="567"/>
                    </a:lnTo>
                    <a:lnTo>
                      <a:pt x="709" y="510"/>
                    </a:lnTo>
                    <a:lnTo>
                      <a:pt x="738" y="510"/>
                    </a:lnTo>
                    <a:lnTo>
                      <a:pt x="766" y="454"/>
                    </a:lnTo>
                    <a:lnTo>
                      <a:pt x="794" y="425"/>
                    </a:lnTo>
                    <a:lnTo>
                      <a:pt x="823" y="368"/>
                    </a:lnTo>
                    <a:lnTo>
                      <a:pt x="908" y="397"/>
                    </a:lnTo>
                    <a:lnTo>
                      <a:pt x="936" y="368"/>
                    </a:lnTo>
                    <a:lnTo>
                      <a:pt x="964" y="368"/>
                    </a:lnTo>
                    <a:lnTo>
                      <a:pt x="1021" y="36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5" name="Freeform 275"/>
              <p:cNvSpPr>
                <a:spLocks/>
              </p:cNvSpPr>
              <p:nvPr/>
            </p:nvSpPr>
            <p:spPr bwMode="auto">
              <a:xfrm>
                <a:off x="1238" y="4287"/>
                <a:ext cx="765" cy="851"/>
              </a:xfrm>
              <a:custGeom>
                <a:avLst/>
                <a:gdLst>
                  <a:gd name="T0" fmla="*/ 425 w 765"/>
                  <a:gd name="T1" fmla="*/ 85 h 851"/>
                  <a:gd name="T2" fmla="*/ 510 w 765"/>
                  <a:gd name="T3" fmla="*/ 227 h 851"/>
                  <a:gd name="T4" fmla="*/ 482 w 765"/>
                  <a:gd name="T5" fmla="*/ 340 h 851"/>
                  <a:gd name="T6" fmla="*/ 567 w 765"/>
                  <a:gd name="T7" fmla="*/ 340 h 851"/>
                  <a:gd name="T8" fmla="*/ 709 w 765"/>
                  <a:gd name="T9" fmla="*/ 284 h 851"/>
                  <a:gd name="T10" fmla="*/ 765 w 765"/>
                  <a:gd name="T11" fmla="*/ 340 h 851"/>
                  <a:gd name="T12" fmla="*/ 765 w 765"/>
                  <a:gd name="T13" fmla="*/ 454 h 851"/>
                  <a:gd name="T14" fmla="*/ 737 w 765"/>
                  <a:gd name="T15" fmla="*/ 510 h 851"/>
                  <a:gd name="T16" fmla="*/ 765 w 765"/>
                  <a:gd name="T17" fmla="*/ 539 h 851"/>
                  <a:gd name="T18" fmla="*/ 737 w 765"/>
                  <a:gd name="T19" fmla="*/ 595 h 851"/>
                  <a:gd name="T20" fmla="*/ 652 w 765"/>
                  <a:gd name="T21" fmla="*/ 595 h 851"/>
                  <a:gd name="T22" fmla="*/ 624 w 765"/>
                  <a:gd name="T23" fmla="*/ 624 h 851"/>
                  <a:gd name="T24" fmla="*/ 539 w 765"/>
                  <a:gd name="T25" fmla="*/ 595 h 851"/>
                  <a:gd name="T26" fmla="*/ 510 w 765"/>
                  <a:gd name="T27" fmla="*/ 652 h 851"/>
                  <a:gd name="T28" fmla="*/ 482 w 765"/>
                  <a:gd name="T29" fmla="*/ 681 h 851"/>
                  <a:gd name="T30" fmla="*/ 454 w 765"/>
                  <a:gd name="T31" fmla="*/ 737 h 851"/>
                  <a:gd name="T32" fmla="*/ 425 w 765"/>
                  <a:gd name="T33" fmla="*/ 737 h 851"/>
                  <a:gd name="T34" fmla="*/ 425 w 765"/>
                  <a:gd name="T35" fmla="*/ 794 h 851"/>
                  <a:gd name="T36" fmla="*/ 397 w 765"/>
                  <a:gd name="T37" fmla="*/ 794 h 851"/>
                  <a:gd name="T38" fmla="*/ 369 w 765"/>
                  <a:gd name="T39" fmla="*/ 851 h 851"/>
                  <a:gd name="T40" fmla="*/ 312 w 765"/>
                  <a:gd name="T41" fmla="*/ 822 h 851"/>
                  <a:gd name="T42" fmla="*/ 283 w 765"/>
                  <a:gd name="T43" fmla="*/ 794 h 851"/>
                  <a:gd name="T44" fmla="*/ 312 w 765"/>
                  <a:gd name="T45" fmla="*/ 709 h 851"/>
                  <a:gd name="T46" fmla="*/ 283 w 765"/>
                  <a:gd name="T47" fmla="*/ 709 h 851"/>
                  <a:gd name="T48" fmla="*/ 312 w 765"/>
                  <a:gd name="T49" fmla="*/ 595 h 851"/>
                  <a:gd name="T50" fmla="*/ 340 w 765"/>
                  <a:gd name="T51" fmla="*/ 595 h 851"/>
                  <a:gd name="T52" fmla="*/ 312 w 765"/>
                  <a:gd name="T53" fmla="*/ 567 h 851"/>
                  <a:gd name="T54" fmla="*/ 255 w 765"/>
                  <a:gd name="T55" fmla="*/ 539 h 851"/>
                  <a:gd name="T56" fmla="*/ 283 w 765"/>
                  <a:gd name="T57" fmla="*/ 510 h 851"/>
                  <a:gd name="T58" fmla="*/ 340 w 765"/>
                  <a:gd name="T59" fmla="*/ 510 h 851"/>
                  <a:gd name="T60" fmla="*/ 369 w 765"/>
                  <a:gd name="T61" fmla="*/ 482 h 851"/>
                  <a:gd name="T62" fmla="*/ 369 w 765"/>
                  <a:gd name="T63" fmla="*/ 454 h 851"/>
                  <a:gd name="T64" fmla="*/ 198 w 765"/>
                  <a:gd name="T65" fmla="*/ 425 h 851"/>
                  <a:gd name="T66" fmla="*/ 170 w 765"/>
                  <a:gd name="T67" fmla="*/ 454 h 851"/>
                  <a:gd name="T68" fmla="*/ 142 w 765"/>
                  <a:gd name="T69" fmla="*/ 425 h 851"/>
                  <a:gd name="T70" fmla="*/ 170 w 765"/>
                  <a:gd name="T71" fmla="*/ 369 h 851"/>
                  <a:gd name="T72" fmla="*/ 113 w 765"/>
                  <a:gd name="T73" fmla="*/ 369 h 851"/>
                  <a:gd name="T74" fmla="*/ 113 w 765"/>
                  <a:gd name="T75" fmla="*/ 397 h 851"/>
                  <a:gd name="T76" fmla="*/ 0 w 765"/>
                  <a:gd name="T77" fmla="*/ 397 h 851"/>
                  <a:gd name="T78" fmla="*/ 28 w 765"/>
                  <a:gd name="T79" fmla="*/ 284 h 851"/>
                  <a:gd name="T80" fmla="*/ 57 w 765"/>
                  <a:gd name="T81" fmla="*/ 255 h 851"/>
                  <a:gd name="T82" fmla="*/ 28 w 765"/>
                  <a:gd name="T83" fmla="*/ 227 h 851"/>
                  <a:gd name="T84" fmla="*/ 57 w 765"/>
                  <a:gd name="T85" fmla="*/ 142 h 851"/>
                  <a:gd name="T86" fmla="*/ 113 w 765"/>
                  <a:gd name="T87" fmla="*/ 114 h 851"/>
                  <a:gd name="T88" fmla="*/ 113 w 765"/>
                  <a:gd name="T89" fmla="*/ 170 h 851"/>
                  <a:gd name="T90" fmla="*/ 85 w 765"/>
                  <a:gd name="T91" fmla="*/ 227 h 851"/>
                  <a:gd name="T92" fmla="*/ 170 w 765"/>
                  <a:gd name="T93" fmla="*/ 199 h 851"/>
                  <a:gd name="T94" fmla="*/ 113 w 765"/>
                  <a:gd name="T95" fmla="*/ 57 h 851"/>
                  <a:gd name="T96" fmla="*/ 198 w 765"/>
                  <a:gd name="T97" fmla="*/ 28 h 851"/>
                  <a:gd name="T98" fmla="*/ 255 w 765"/>
                  <a:gd name="T99" fmla="*/ 114 h 851"/>
                  <a:gd name="T100" fmla="*/ 255 w 765"/>
                  <a:gd name="T101" fmla="*/ 170 h 851"/>
                  <a:gd name="T102" fmla="*/ 283 w 765"/>
                  <a:gd name="T103" fmla="*/ 142 h 851"/>
                  <a:gd name="T104" fmla="*/ 255 w 765"/>
                  <a:gd name="T105" fmla="*/ 57 h 851"/>
                  <a:gd name="T106" fmla="*/ 312 w 765"/>
                  <a:gd name="T107" fmla="*/ 85 h 851"/>
                  <a:gd name="T108" fmla="*/ 283 w 765"/>
                  <a:gd name="T109" fmla="*/ 0 h 851"/>
                  <a:gd name="T110" fmla="*/ 340 w 765"/>
                  <a:gd name="T111" fmla="*/ 0 h 851"/>
                  <a:gd name="T112" fmla="*/ 425 w 765"/>
                  <a:gd name="T113" fmla="*/ 85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765" h="851">
                    <a:moveTo>
                      <a:pt x="425" y="85"/>
                    </a:moveTo>
                    <a:lnTo>
                      <a:pt x="510" y="227"/>
                    </a:lnTo>
                    <a:lnTo>
                      <a:pt x="482" y="340"/>
                    </a:lnTo>
                    <a:lnTo>
                      <a:pt x="567" y="340"/>
                    </a:lnTo>
                    <a:lnTo>
                      <a:pt x="709" y="284"/>
                    </a:lnTo>
                    <a:lnTo>
                      <a:pt x="765" y="340"/>
                    </a:lnTo>
                    <a:lnTo>
                      <a:pt x="765" y="454"/>
                    </a:lnTo>
                    <a:lnTo>
                      <a:pt x="737" y="510"/>
                    </a:lnTo>
                    <a:lnTo>
                      <a:pt x="765" y="539"/>
                    </a:lnTo>
                    <a:lnTo>
                      <a:pt x="737" y="595"/>
                    </a:lnTo>
                    <a:lnTo>
                      <a:pt x="652" y="595"/>
                    </a:lnTo>
                    <a:lnTo>
                      <a:pt x="624" y="624"/>
                    </a:lnTo>
                    <a:lnTo>
                      <a:pt x="539" y="595"/>
                    </a:lnTo>
                    <a:lnTo>
                      <a:pt x="510" y="652"/>
                    </a:lnTo>
                    <a:lnTo>
                      <a:pt x="482" y="681"/>
                    </a:lnTo>
                    <a:lnTo>
                      <a:pt x="454" y="737"/>
                    </a:lnTo>
                    <a:lnTo>
                      <a:pt x="425" y="737"/>
                    </a:lnTo>
                    <a:lnTo>
                      <a:pt x="425" y="794"/>
                    </a:lnTo>
                    <a:lnTo>
                      <a:pt x="397" y="794"/>
                    </a:lnTo>
                    <a:lnTo>
                      <a:pt x="369" y="851"/>
                    </a:lnTo>
                    <a:lnTo>
                      <a:pt x="312" y="822"/>
                    </a:lnTo>
                    <a:lnTo>
                      <a:pt x="283" y="794"/>
                    </a:lnTo>
                    <a:lnTo>
                      <a:pt x="312" y="709"/>
                    </a:lnTo>
                    <a:lnTo>
                      <a:pt x="283" y="709"/>
                    </a:lnTo>
                    <a:lnTo>
                      <a:pt x="312" y="595"/>
                    </a:lnTo>
                    <a:lnTo>
                      <a:pt x="340" y="595"/>
                    </a:lnTo>
                    <a:lnTo>
                      <a:pt x="312" y="567"/>
                    </a:lnTo>
                    <a:lnTo>
                      <a:pt x="255" y="539"/>
                    </a:lnTo>
                    <a:lnTo>
                      <a:pt x="283" y="510"/>
                    </a:lnTo>
                    <a:lnTo>
                      <a:pt x="340" y="510"/>
                    </a:lnTo>
                    <a:lnTo>
                      <a:pt x="369" y="482"/>
                    </a:lnTo>
                    <a:lnTo>
                      <a:pt x="369" y="454"/>
                    </a:lnTo>
                    <a:lnTo>
                      <a:pt x="198" y="425"/>
                    </a:lnTo>
                    <a:lnTo>
                      <a:pt x="170" y="454"/>
                    </a:lnTo>
                    <a:lnTo>
                      <a:pt x="142" y="425"/>
                    </a:lnTo>
                    <a:lnTo>
                      <a:pt x="170" y="369"/>
                    </a:lnTo>
                    <a:lnTo>
                      <a:pt x="113" y="369"/>
                    </a:lnTo>
                    <a:lnTo>
                      <a:pt x="113" y="397"/>
                    </a:lnTo>
                    <a:lnTo>
                      <a:pt x="0" y="397"/>
                    </a:lnTo>
                    <a:lnTo>
                      <a:pt x="28" y="284"/>
                    </a:lnTo>
                    <a:lnTo>
                      <a:pt x="57" y="255"/>
                    </a:lnTo>
                    <a:lnTo>
                      <a:pt x="28" y="227"/>
                    </a:lnTo>
                    <a:lnTo>
                      <a:pt x="57" y="142"/>
                    </a:lnTo>
                    <a:lnTo>
                      <a:pt x="113" y="114"/>
                    </a:lnTo>
                    <a:lnTo>
                      <a:pt x="113" y="170"/>
                    </a:lnTo>
                    <a:lnTo>
                      <a:pt x="85" y="227"/>
                    </a:lnTo>
                    <a:lnTo>
                      <a:pt x="170" y="199"/>
                    </a:lnTo>
                    <a:lnTo>
                      <a:pt x="113" y="57"/>
                    </a:lnTo>
                    <a:lnTo>
                      <a:pt x="198" y="28"/>
                    </a:lnTo>
                    <a:lnTo>
                      <a:pt x="255" y="114"/>
                    </a:lnTo>
                    <a:lnTo>
                      <a:pt x="255" y="170"/>
                    </a:lnTo>
                    <a:lnTo>
                      <a:pt x="283" y="142"/>
                    </a:lnTo>
                    <a:lnTo>
                      <a:pt x="255" y="57"/>
                    </a:lnTo>
                    <a:lnTo>
                      <a:pt x="312" y="85"/>
                    </a:lnTo>
                    <a:lnTo>
                      <a:pt x="283" y="0"/>
                    </a:lnTo>
                    <a:lnTo>
                      <a:pt x="340" y="0"/>
                    </a:lnTo>
                    <a:lnTo>
                      <a:pt x="425" y="85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6" name="Freeform 276"/>
              <p:cNvSpPr>
                <a:spLocks/>
              </p:cNvSpPr>
              <p:nvPr/>
            </p:nvSpPr>
            <p:spPr bwMode="auto">
              <a:xfrm>
                <a:off x="3251" y="4826"/>
                <a:ext cx="283" cy="397"/>
              </a:xfrm>
              <a:custGeom>
                <a:avLst/>
                <a:gdLst>
                  <a:gd name="T0" fmla="*/ 283 w 283"/>
                  <a:gd name="T1" fmla="*/ 368 h 397"/>
                  <a:gd name="T2" fmla="*/ 227 w 283"/>
                  <a:gd name="T3" fmla="*/ 340 h 397"/>
                  <a:gd name="T4" fmla="*/ 227 w 283"/>
                  <a:gd name="T5" fmla="*/ 397 h 397"/>
                  <a:gd name="T6" fmla="*/ 170 w 283"/>
                  <a:gd name="T7" fmla="*/ 397 h 397"/>
                  <a:gd name="T8" fmla="*/ 170 w 283"/>
                  <a:gd name="T9" fmla="*/ 312 h 397"/>
                  <a:gd name="T10" fmla="*/ 85 w 283"/>
                  <a:gd name="T11" fmla="*/ 312 h 397"/>
                  <a:gd name="T12" fmla="*/ 28 w 283"/>
                  <a:gd name="T13" fmla="*/ 283 h 397"/>
                  <a:gd name="T14" fmla="*/ 0 w 283"/>
                  <a:gd name="T15" fmla="*/ 198 h 397"/>
                  <a:gd name="T16" fmla="*/ 28 w 283"/>
                  <a:gd name="T17" fmla="*/ 142 h 397"/>
                  <a:gd name="T18" fmla="*/ 0 w 283"/>
                  <a:gd name="T19" fmla="*/ 113 h 397"/>
                  <a:gd name="T20" fmla="*/ 56 w 283"/>
                  <a:gd name="T21" fmla="*/ 56 h 397"/>
                  <a:gd name="T22" fmla="*/ 85 w 283"/>
                  <a:gd name="T23" fmla="*/ 56 h 397"/>
                  <a:gd name="T24" fmla="*/ 113 w 283"/>
                  <a:gd name="T25" fmla="*/ 0 h 397"/>
                  <a:gd name="T26" fmla="*/ 170 w 283"/>
                  <a:gd name="T27" fmla="*/ 28 h 397"/>
                  <a:gd name="T28" fmla="*/ 227 w 283"/>
                  <a:gd name="T29" fmla="*/ 0 h 397"/>
                  <a:gd name="T30" fmla="*/ 255 w 283"/>
                  <a:gd name="T31" fmla="*/ 56 h 397"/>
                  <a:gd name="T32" fmla="*/ 255 w 283"/>
                  <a:gd name="T33" fmla="*/ 227 h 397"/>
                  <a:gd name="T34" fmla="*/ 283 w 283"/>
                  <a:gd name="T35" fmla="*/ 368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283" h="397">
                    <a:moveTo>
                      <a:pt x="283" y="368"/>
                    </a:moveTo>
                    <a:lnTo>
                      <a:pt x="227" y="340"/>
                    </a:lnTo>
                    <a:lnTo>
                      <a:pt x="227" y="397"/>
                    </a:lnTo>
                    <a:lnTo>
                      <a:pt x="170" y="397"/>
                    </a:lnTo>
                    <a:lnTo>
                      <a:pt x="170" y="312"/>
                    </a:lnTo>
                    <a:lnTo>
                      <a:pt x="85" y="312"/>
                    </a:lnTo>
                    <a:lnTo>
                      <a:pt x="28" y="283"/>
                    </a:lnTo>
                    <a:lnTo>
                      <a:pt x="0" y="198"/>
                    </a:lnTo>
                    <a:lnTo>
                      <a:pt x="28" y="142"/>
                    </a:lnTo>
                    <a:lnTo>
                      <a:pt x="0" y="113"/>
                    </a:lnTo>
                    <a:lnTo>
                      <a:pt x="56" y="56"/>
                    </a:lnTo>
                    <a:lnTo>
                      <a:pt x="85" y="56"/>
                    </a:lnTo>
                    <a:lnTo>
                      <a:pt x="113" y="0"/>
                    </a:lnTo>
                    <a:lnTo>
                      <a:pt x="170" y="28"/>
                    </a:lnTo>
                    <a:lnTo>
                      <a:pt x="227" y="0"/>
                    </a:lnTo>
                    <a:lnTo>
                      <a:pt x="255" y="56"/>
                    </a:lnTo>
                    <a:lnTo>
                      <a:pt x="255" y="227"/>
                    </a:lnTo>
                    <a:lnTo>
                      <a:pt x="283" y="36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7" name="Freeform 277"/>
              <p:cNvSpPr>
                <a:spLocks/>
              </p:cNvSpPr>
              <p:nvPr/>
            </p:nvSpPr>
            <p:spPr bwMode="auto">
              <a:xfrm>
                <a:off x="2797" y="4826"/>
                <a:ext cx="510" cy="482"/>
              </a:xfrm>
              <a:custGeom>
                <a:avLst/>
                <a:gdLst>
                  <a:gd name="T0" fmla="*/ 510 w 510"/>
                  <a:gd name="T1" fmla="*/ 56 h 482"/>
                  <a:gd name="T2" fmla="*/ 454 w 510"/>
                  <a:gd name="T3" fmla="*/ 28 h 482"/>
                  <a:gd name="T4" fmla="*/ 454 w 510"/>
                  <a:gd name="T5" fmla="*/ 0 h 482"/>
                  <a:gd name="T6" fmla="*/ 397 w 510"/>
                  <a:gd name="T7" fmla="*/ 28 h 482"/>
                  <a:gd name="T8" fmla="*/ 369 w 510"/>
                  <a:gd name="T9" fmla="*/ 0 h 482"/>
                  <a:gd name="T10" fmla="*/ 312 w 510"/>
                  <a:gd name="T11" fmla="*/ 0 h 482"/>
                  <a:gd name="T12" fmla="*/ 284 w 510"/>
                  <a:gd name="T13" fmla="*/ 56 h 482"/>
                  <a:gd name="T14" fmla="*/ 284 w 510"/>
                  <a:gd name="T15" fmla="*/ 142 h 482"/>
                  <a:gd name="T16" fmla="*/ 284 w 510"/>
                  <a:gd name="T17" fmla="*/ 170 h 482"/>
                  <a:gd name="T18" fmla="*/ 142 w 510"/>
                  <a:gd name="T19" fmla="*/ 198 h 482"/>
                  <a:gd name="T20" fmla="*/ 114 w 510"/>
                  <a:gd name="T21" fmla="*/ 198 h 482"/>
                  <a:gd name="T22" fmla="*/ 57 w 510"/>
                  <a:gd name="T23" fmla="*/ 312 h 482"/>
                  <a:gd name="T24" fmla="*/ 0 w 510"/>
                  <a:gd name="T25" fmla="*/ 340 h 482"/>
                  <a:gd name="T26" fmla="*/ 0 w 510"/>
                  <a:gd name="T27" fmla="*/ 425 h 482"/>
                  <a:gd name="T28" fmla="*/ 0 w 510"/>
                  <a:gd name="T29" fmla="*/ 453 h 482"/>
                  <a:gd name="T30" fmla="*/ 57 w 510"/>
                  <a:gd name="T31" fmla="*/ 453 h 482"/>
                  <a:gd name="T32" fmla="*/ 57 w 510"/>
                  <a:gd name="T33" fmla="*/ 482 h 482"/>
                  <a:gd name="T34" fmla="*/ 114 w 510"/>
                  <a:gd name="T35" fmla="*/ 482 h 482"/>
                  <a:gd name="T36" fmla="*/ 142 w 510"/>
                  <a:gd name="T37" fmla="*/ 425 h 482"/>
                  <a:gd name="T38" fmla="*/ 199 w 510"/>
                  <a:gd name="T39" fmla="*/ 425 h 482"/>
                  <a:gd name="T40" fmla="*/ 227 w 510"/>
                  <a:gd name="T41" fmla="*/ 340 h 482"/>
                  <a:gd name="T42" fmla="*/ 284 w 510"/>
                  <a:gd name="T43" fmla="*/ 340 h 482"/>
                  <a:gd name="T44" fmla="*/ 340 w 510"/>
                  <a:gd name="T45" fmla="*/ 283 h 482"/>
                  <a:gd name="T46" fmla="*/ 454 w 510"/>
                  <a:gd name="T47" fmla="*/ 312 h 482"/>
                  <a:gd name="T48" fmla="*/ 482 w 510"/>
                  <a:gd name="T49" fmla="*/ 283 h 482"/>
                  <a:gd name="T50" fmla="*/ 454 w 510"/>
                  <a:gd name="T51" fmla="*/ 198 h 482"/>
                  <a:gd name="T52" fmla="*/ 482 w 510"/>
                  <a:gd name="T53" fmla="*/ 142 h 482"/>
                  <a:gd name="T54" fmla="*/ 454 w 510"/>
                  <a:gd name="T55" fmla="*/ 113 h 482"/>
                  <a:gd name="T56" fmla="*/ 510 w 510"/>
                  <a:gd name="T57" fmla="*/ 5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510" h="482">
                    <a:moveTo>
                      <a:pt x="510" y="56"/>
                    </a:moveTo>
                    <a:lnTo>
                      <a:pt x="454" y="28"/>
                    </a:lnTo>
                    <a:lnTo>
                      <a:pt x="454" y="0"/>
                    </a:lnTo>
                    <a:lnTo>
                      <a:pt x="397" y="28"/>
                    </a:lnTo>
                    <a:lnTo>
                      <a:pt x="369" y="0"/>
                    </a:lnTo>
                    <a:lnTo>
                      <a:pt x="312" y="0"/>
                    </a:lnTo>
                    <a:lnTo>
                      <a:pt x="284" y="56"/>
                    </a:lnTo>
                    <a:lnTo>
                      <a:pt x="284" y="142"/>
                    </a:lnTo>
                    <a:lnTo>
                      <a:pt x="284" y="170"/>
                    </a:lnTo>
                    <a:lnTo>
                      <a:pt x="142" y="198"/>
                    </a:lnTo>
                    <a:lnTo>
                      <a:pt x="114" y="198"/>
                    </a:lnTo>
                    <a:lnTo>
                      <a:pt x="57" y="312"/>
                    </a:lnTo>
                    <a:lnTo>
                      <a:pt x="0" y="340"/>
                    </a:lnTo>
                    <a:lnTo>
                      <a:pt x="0" y="425"/>
                    </a:lnTo>
                    <a:lnTo>
                      <a:pt x="0" y="453"/>
                    </a:lnTo>
                    <a:lnTo>
                      <a:pt x="57" y="453"/>
                    </a:lnTo>
                    <a:lnTo>
                      <a:pt x="57" y="482"/>
                    </a:lnTo>
                    <a:lnTo>
                      <a:pt x="114" y="482"/>
                    </a:lnTo>
                    <a:lnTo>
                      <a:pt x="142" y="425"/>
                    </a:lnTo>
                    <a:lnTo>
                      <a:pt x="199" y="425"/>
                    </a:lnTo>
                    <a:lnTo>
                      <a:pt x="227" y="340"/>
                    </a:lnTo>
                    <a:lnTo>
                      <a:pt x="284" y="340"/>
                    </a:lnTo>
                    <a:lnTo>
                      <a:pt x="340" y="283"/>
                    </a:lnTo>
                    <a:lnTo>
                      <a:pt x="454" y="312"/>
                    </a:lnTo>
                    <a:lnTo>
                      <a:pt x="482" y="283"/>
                    </a:lnTo>
                    <a:lnTo>
                      <a:pt x="454" y="198"/>
                    </a:lnTo>
                    <a:lnTo>
                      <a:pt x="482" y="142"/>
                    </a:lnTo>
                    <a:lnTo>
                      <a:pt x="454" y="113"/>
                    </a:lnTo>
                    <a:lnTo>
                      <a:pt x="510" y="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8" name="Freeform 278"/>
              <p:cNvSpPr>
                <a:spLocks/>
              </p:cNvSpPr>
              <p:nvPr/>
            </p:nvSpPr>
            <p:spPr bwMode="auto">
              <a:xfrm>
                <a:off x="2514" y="4599"/>
                <a:ext cx="567" cy="652"/>
              </a:xfrm>
              <a:custGeom>
                <a:avLst/>
                <a:gdLst>
                  <a:gd name="T0" fmla="*/ 567 w 567"/>
                  <a:gd name="T1" fmla="*/ 283 h 652"/>
                  <a:gd name="T2" fmla="*/ 567 w 567"/>
                  <a:gd name="T3" fmla="*/ 397 h 652"/>
                  <a:gd name="T4" fmla="*/ 425 w 567"/>
                  <a:gd name="T5" fmla="*/ 425 h 652"/>
                  <a:gd name="T6" fmla="*/ 397 w 567"/>
                  <a:gd name="T7" fmla="*/ 425 h 652"/>
                  <a:gd name="T8" fmla="*/ 340 w 567"/>
                  <a:gd name="T9" fmla="*/ 539 h 652"/>
                  <a:gd name="T10" fmla="*/ 283 w 567"/>
                  <a:gd name="T11" fmla="*/ 567 h 652"/>
                  <a:gd name="T12" fmla="*/ 283 w 567"/>
                  <a:gd name="T13" fmla="*/ 652 h 652"/>
                  <a:gd name="T14" fmla="*/ 255 w 567"/>
                  <a:gd name="T15" fmla="*/ 624 h 652"/>
                  <a:gd name="T16" fmla="*/ 227 w 567"/>
                  <a:gd name="T17" fmla="*/ 652 h 652"/>
                  <a:gd name="T18" fmla="*/ 227 w 567"/>
                  <a:gd name="T19" fmla="*/ 624 h 652"/>
                  <a:gd name="T20" fmla="*/ 141 w 567"/>
                  <a:gd name="T21" fmla="*/ 652 h 652"/>
                  <a:gd name="T22" fmla="*/ 113 w 567"/>
                  <a:gd name="T23" fmla="*/ 595 h 652"/>
                  <a:gd name="T24" fmla="*/ 113 w 567"/>
                  <a:gd name="T25" fmla="*/ 539 h 652"/>
                  <a:gd name="T26" fmla="*/ 85 w 567"/>
                  <a:gd name="T27" fmla="*/ 510 h 652"/>
                  <a:gd name="T28" fmla="*/ 85 w 567"/>
                  <a:gd name="T29" fmla="*/ 454 h 652"/>
                  <a:gd name="T30" fmla="*/ 56 w 567"/>
                  <a:gd name="T31" fmla="*/ 425 h 652"/>
                  <a:gd name="T32" fmla="*/ 85 w 567"/>
                  <a:gd name="T33" fmla="*/ 397 h 652"/>
                  <a:gd name="T34" fmla="*/ 0 w 567"/>
                  <a:gd name="T35" fmla="*/ 369 h 652"/>
                  <a:gd name="T36" fmla="*/ 28 w 567"/>
                  <a:gd name="T37" fmla="*/ 312 h 652"/>
                  <a:gd name="T38" fmla="*/ 85 w 567"/>
                  <a:gd name="T39" fmla="*/ 312 h 652"/>
                  <a:gd name="T40" fmla="*/ 28 w 567"/>
                  <a:gd name="T41" fmla="*/ 283 h 652"/>
                  <a:gd name="T42" fmla="*/ 28 w 567"/>
                  <a:gd name="T43" fmla="*/ 170 h 652"/>
                  <a:gd name="T44" fmla="*/ 56 w 567"/>
                  <a:gd name="T45" fmla="*/ 142 h 652"/>
                  <a:gd name="T46" fmla="*/ 56 w 567"/>
                  <a:gd name="T47" fmla="*/ 170 h 652"/>
                  <a:gd name="T48" fmla="*/ 113 w 567"/>
                  <a:gd name="T49" fmla="*/ 113 h 652"/>
                  <a:gd name="T50" fmla="*/ 113 w 567"/>
                  <a:gd name="T51" fmla="*/ 85 h 652"/>
                  <a:gd name="T52" fmla="*/ 141 w 567"/>
                  <a:gd name="T53" fmla="*/ 57 h 652"/>
                  <a:gd name="T54" fmla="*/ 255 w 567"/>
                  <a:gd name="T55" fmla="*/ 0 h 652"/>
                  <a:gd name="T56" fmla="*/ 312 w 567"/>
                  <a:gd name="T57" fmla="*/ 0 h 652"/>
                  <a:gd name="T58" fmla="*/ 368 w 567"/>
                  <a:gd name="T59" fmla="*/ 28 h 652"/>
                  <a:gd name="T60" fmla="*/ 312 w 567"/>
                  <a:gd name="T61" fmla="*/ 57 h 652"/>
                  <a:gd name="T62" fmla="*/ 340 w 567"/>
                  <a:gd name="T63" fmla="*/ 113 h 652"/>
                  <a:gd name="T64" fmla="*/ 255 w 567"/>
                  <a:gd name="T65" fmla="*/ 142 h 652"/>
                  <a:gd name="T66" fmla="*/ 312 w 567"/>
                  <a:gd name="T67" fmla="*/ 142 h 652"/>
                  <a:gd name="T68" fmla="*/ 312 w 567"/>
                  <a:gd name="T69" fmla="*/ 198 h 652"/>
                  <a:gd name="T70" fmla="*/ 368 w 567"/>
                  <a:gd name="T71" fmla="*/ 198 h 652"/>
                  <a:gd name="T72" fmla="*/ 397 w 567"/>
                  <a:gd name="T73" fmla="*/ 170 h 652"/>
                  <a:gd name="T74" fmla="*/ 425 w 567"/>
                  <a:gd name="T75" fmla="*/ 170 h 652"/>
                  <a:gd name="T76" fmla="*/ 453 w 567"/>
                  <a:gd name="T77" fmla="*/ 198 h 652"/>
                  <a:gd name="T78" fmla="*/ 425 w 567"/>
                  <a:gd name="T79" fmla="*/ 227 h 652"/>
                  <a:gd name="T80" fmla="*/ 425 w 567"/>
                  <a:gd name="T81" fmla="*/ 312 h 652"/>
                  <a:gd name="T82" fmla="*/ 510 w 567"/>
                  <a:gd name="T83" fmla="*/ 312 h 652"/>
                  <a:gd name="T84" fmla="*/ 567 w 567"/>
                  <a:gd name="T85" fmla="*/ 283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567" h="652">
                    <a:moveTo>
                      <a:pt x="567" y="283"/>
                    </a:moveTo>
                    <a:lnTo>
                      <a:pt x="567" y="397"/>
                    </a:lnTo>
                    <a:lnTo>
                      <a:pt x="425" y="425"/>
                    </a:lnTo>
                    <a:lnTo>
                      <a:pt x="397" y="425"/>
                    </a:lnTo>
                    <a:lnTo>
                      <a:pt x="340" y="539"/>
                    </a:lnTo>
                    <a:lnTo>
                      <a:pt x="283" y="567"/>
                    </a:lnTo>
                    <a:lnTo>
                      <a:pt x="283" y="652"/>
                    </a:lnTo>
                    <a:lnTo>
                      <a:pt x="255" y="624"/>
                    </a:lnTo>
                    <a:lnTo>
                      <a:pt x="227" y="652"/>
                    </a:lnTo>
                    <a:lnTo>
                      <a:pt x="227" y="624"/>
                    </a:lnTo>
                    <a:lnTo>
                      <a:pt x="141" y="652"/>
                    </a:lnTo>
                    <a:lnTo>
                      <a:pt x="113" y="595"/>
                    </a:lnTo>
                    <a:lnTo>
                      <a:pt x="113" y="539"/>
                    </a:lnTo>
                    <a:lnTo>
                      <a:pt x="85" y="510"/>
                    </a:lnTo>
                    <a:lnTo>
                      <a:pt x="85" y="454"/>
                    </a:lnTo>
                    <a:lnTo>
                      <a:pt x="56" y="425"/>
                    </a:lnTo>
                    <a:lnTo>
                      <a:pt x="85" y="397"/>
                    </a:lnTo>
                    <a:lnTo>
                      <a:pt x="0" y="369"/>
                    </a:lnTo>
                    <a:lnTo>
                      <a:pt x="28" y="312"/>
                    </a:lnTo>
                    <a:lnTo>
                      <a:pt x="85" y="312"/>
                    </a:lnTo>
                    <a:lnTo>
                      <a:pt x="28" y="283"/>
                    </a:lnTo>
                    <a:lnTo>
                      <a:pt x="28" y="170"/>
                    </a:lnTo>
                    <a:lnTo>
                      <a:pt x="56" y="142"/>
                    </a:lnTo>
                    <a:lnTo>
                      <a:pt x="56" y="170"/>
                    </a:lnTo>
                    <a:lnTo>
                      <a:pt x="113" y="113"/>
                    </a:lnTo>
                    <a:lnTo>
                      <a:pt x="113" y="85"/>
                    </a:lnTo>
                    <a:lnTo>
                      <a:pt x="141" y="57"/>
                    </a:lnTo>
                    <a:lnTo>
                      <a:pt x="255" y="0"/>
                    </a:lnTo>
                    <a:lnTo>
                      <a:pt x="312" y="0"/>
                    </a:lnTo>
                    <a:lnTo>
                      <a:pt x="368" y="28"/>
                    </a:lnTo>
                    <a:lnTo>
                      <a:pt x="312" y="57"/>
                    </a:lnTo>
                    <a:lnTo>
                      <a:pt x="340" y="113"/>
                    </a:lnTo>
                    <a:lnTo>
                      <a:pt x="255" y="142"/>
                    </a:lnTo>
                    <a:lnTo>
                      <a:pt x="312" y="142"/>
                    </a:lnTo>
                    <a:lnTo>
                      <a:pt x="312" y="198"/>
                    </a:lnTo>
                    <a:lnTo>
                      <a:pt x="368" y="198"/>
                    </a:lnTo>
                    <a:lnTo>
                      <a:pt x="397" y="170"/>
                    </a:lnTo>
                    <a:lnTo>
                      <a:pt x="425" y="170"/>
                    </a:lnTo>
                    <a:lnTo>
                      <a:pt x="453" y="198"/>
                    </a:lnTo>
                    <a:lnTo>
                      <a:pt x="425" y="227"/>
                    </a:lnTo>
                    <a:lnTo>
                      <a:pt x="425" y="312"/>
                    </a:lnTo>
                    <a:lnTo>
                      <a:pt x="510" y="312"/>
                    </a:lnTo>
                    <a:lnTo>
                      <a:pt x="567" y="28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9" name="Freeform 279"/>
              <p:cNvSpPr>
                <a:spLocks/>
              </p:cNvSpPr>
              <p:nvPr/>
            </p:nvSpPr>
            <p:spPr bwMode="auto">
              <a:xfrm>
                <a:off x="2400" y="4259"/>
                <a:ext cx="426" cy="567"/>
              </a:xfrm>
              <a:custGeom>
                <a:avLst/>
                <a:gdLst>
                  <a:gd name="T0" fmla="*/ 369 w 426"/>
                  <a:gd name="T1" fmla="*/ 28 h 567"/>
                  <a:gd name="T2" fmla="*/ 426 w 426"/>
                  <a:gd name="T3" fmla="*/ 85 h 567"/>
                  <a:gd name="T4" fmla="*/ 369 w 426"/>
                  <a:gd name="T5" fmla="*/ 170 h 567"/>
                  <a:gd name="T6" fmla="*/ 397 w 426"/>
                  <a:gd name="T7" fmla="*/ 283 h 567"/>
                  <a:gd name="T8" fmla="*/ 426 w 426"/>
                  <a:gd name="T9" fmla="*/ 340 h 567"/>
                  <a:gd name="T10" fmla="*/ 369 w 426"/>
                  <a:gd name="T11" fmla="*/ 340 h 567"/>
                  <a:gd name="T12" fmla="*/ 255 w 426"/>
                  <a:gd name="T13" fmla="*/ 397 h 567"/>
                  <a:gd name="T14" fmla="*/ 227 w 426"/>
                  <a:gd name="T15" fmla="*/ 425 h 567"/>
                  <a:gd name="T16" fmla="*/ 227 w 426"/>
                  <a:gd name="T17" fmla="*/ 453 h 567"/>
                  <a:gd name="T18" fmla="*/ 170 w 426"/>
                  <a:gd name="T19" fmla="*/ 510 h 567"/>
                  <a:gd name="T20" fmla="*/ 170 w 426"/>
                  <a:gd name="T21" fmla="*/ 482 h 567"/>
                  <a:gd name="T22" fmla="*/ 142 w 426"/>
                  <a:gd name="T23" fmla="*/ 510 h 567"/>
                  <a:gd name="T24" fmla="*/ 142 w 426"/>
                  <a:gd name="T25" fmla="*/ 567 h 567"/>
                  <a:gd name="T26" fmla="*/ 85 w 426"/>
                  <a:gd name="T27" fmla="*/ 510 h 567"/>
                  <a:gd name="T28" fmla="*/ 85 w 426"/>
                  <a:gd name="T29" fmla="*/ 482 h 567"/>
                  <a:gd name="T30" fmla="*/ 0 w 426"/>
                  <a:gd name="T31" fmla="*/ 312 h 567"/>
                  <a:gd name="T32" fmla="*/ 85 w 426"/>
                  <a:gd name="T33" fmla="*/ 283 h 567"/>
                  <a:gd name="T34" fmla="*/ 57 w 426"/>
                  <a:gd name="T35" fmla="*/ 255 h 567"/>
                  <a:gd name="T36" fmla="*/ 85 w 426"/>
                  <a:gd name="T37" fmla="*/ 227 h 567"/>
                  <a:gd name="T38" fmla="*/ 0 w 426"/>
                  <a:gd name="T39" fmla="*/ 170 h 567"/>
                  <a:gd name="T40" fmla="*/ 29 w 426"/>
                  <a:gd name="T41" fmla="*/ 85 h 567"/>
                  <a:gd name="T42" fmla="*/ 85 w 426"/>
                  <a:gd name="T43" fmla="*/ 113 h 567"/>
                  <a:gd name="T44" fmla="*/ 85 w 426"/>
                  <a:gd name="T45" fmla="*/ 56 h 567"/>
                  <a:gd name="T46" fmla="*/ 142 w 426"/>
                  <a:gd name="T47" fmla="*/ 85 h 567"/>
                  <a:gd name="T48" fmla="*/ 170 w 426"/>
                  <a:gd name="T49" fmla="*/ 56 h 567"/>
                  <a:gd name="T50" fmla="*/ 170 w 426"/>
                  <a:gd name="T51" fmla="*/ 0 h 567"/>
                  <a:gd name="T52" fmla="*/ 255 w 426"/>
                  <a:gd name="T53" fmla="*/ 0 h 567"/>
                  <a:gd name="T54" fmla="*/ 312 w 426"/>
                  <a:gd name="T55" fmla="*/ 28 h 567"/>
                  <a:gd name="T56" fmla="*/ 369 w 426"/>
                  <a:gd name="T57" fmla="*/ 28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26" h="567">
                    <a:moveTo>
                      <a:pt x="369" y="28"/>
                    </a:moveTo>
                    <a:lnTo>
                      <a:pt x="426" y="85"/>
                    </a:lnTo>
                    <a:lnTo>
                      <a:pt x="369" y="170"/>
                    </a:lnTo>
                    <a:lnTo>
                      <a:pt x="397" y="283"/>
                    </a:lnTo>
                    <a:lnTo>
                      <a:pt x="426" y="340"/>
                    </a:lnTo>
                    <a:lnTo>
                      <a:pt x="369" y="340"/>
                    </a:lnTo>
                    <a:lnTo>
                      <a:pt x="255" y="397"/>
                    </a:lnTo>
                    <a:lnTo>
                      <a:pt x="227" y="425"/>
                    </a:lnTo>
                    <a:lnTo>
                      <a:pt x="227" y="453"/>
                    </a:lnTo>
                    <a:lnTo>
                      <a:pt x="170" y="510"/>
                    </a:lnTo>
                    <a:lnTo>
                      <a:pt x="170" y="482"/>
                    </a:lnTo>
                    <a:lnTo>
                      <a:pt x="142" y="510"/>
                    </a:lnTo>
                    <a:lnTo>
                      <a:pt x="142" y="567"/>
                    </a:lnTo>
                    <a:lnTo>
                      <a:pt x="85" y="510"/>
                    </a:lnTo>
                    <a:lnTo>
                      <a:pt x="85" y="482"/>
                    </a:lnTo>
                    <a:lnTo>
                      <a:pt x="0" y="312"/>
                    </a:lnTo>
                    <a:lnTo>
                      <a:pt x="85" y="283"/>
                    </a:lnTo>
                    <a:lnTo>
                      <a:pt x="57" y="255"/>
                    </a:lnTo>
                    <a:lnTo>
                      <a:pt x="85" y="227"/>
                    </a:lnTo>
                    <a:lnTo>
                      <a:pt x="0" y="170"/>
                    </a:lnTo>
                    <a:lnTo>
                      <a:pt x="29" y="85"/>
                    </a:lnTo>
                    <a:lnTo>
                      <a:pt x="85" y="113"/>
                    </a:lnTo>
                    <a:lnTo>
                      <a:pt x="85" y="56"/>
                    </a:lnTo>
                    <a:lnTo>
                      <a:pt x="142" y="85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255" y="0"/>
                    </a:lnTo>
                    <a:lnTo>
                      <a:pt x="312" y="28"/>
                    </a:lnTo>
                    <a:lnTo>
                      <a:pt x="369" y="2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0" name="Freeform 280"/>
              <p:cNvSpPr>
                <a:spLocks/>
              </p:cNvSpPr>
              <p:nvPr/>
            </p:nvSpPr>
            <p:spPr bwMode="auto">
              <a:xfrm>
                <a:off x="3109" y="4571"/>
                <a:ext cx="425" cy="311"/>
              </a:xfrm>
              <a:custGeom>
                <a:avLst/>
                <a:gdLst>
                  <a:gd name="T0" fmla="*/ 397 w 425"/>
                  <a:gd name="T1" fmla="*/ 311 h 311"/>
                  <a:gd name="T2" fmla="*/ 369 w 425"/>
                  <a:gd name="T3" fmla="*/ 255 h 311"/>
                  <a:gd name="T4" fmla="*/ 312 w 425"/>
                  <a:gd name="T5" fmla="*/ 283 h 311"/>
                  <a:gd name="T6" fmla="*/ 255 w 425"/>
                  <a:gd name="T7" fmla="*/ 255 h 311"/>
                  <a:gd name="T8" fmla="*/ 227 w 425"/>
                  <a:gd name="T9" fmla="*/ 311 h 311"/>
                  <a:gd name="T10" fmla="*/ 198 w 425"/>
                  <a:gd name="T11" fmla="*/ 311 h 311"/>
                  <a:gd name="T12" fmla="*/ 142 w 425"/>
                  <a:gd name="T13" fmla="*/ 283 h 311"/>
                  <a:gd name="T14" fmla="*/ 142 w 425"/>
                  <a:gd name="T15" fmla="*/ 255 h 311"/>
                  <a:gd name="T16" fmla="*/ 85 w 425"/>
                  <a:gd name="T17" fmla="*/ 283 h 311"/>
                  <a:gd name="T18" fmla="*/ 57 w 425"/>
                  <a:gd name="T19" fmla="*/ 255 h 311"/>
                  <a:gd name="T20" fmla="*/ 0 w 425"/>
                  <a:gd name="T21" fmla="*/ 198 h 311"/>
                  <a:gd name="T22" fmla="*/ 28 w 425"/>
                  <a:gd name="T23" fmla="*/ 170 h 311"/>
                  <a:gd name="T24" fmla="*/ 57 w 425"/>
                  <a:gd name="T25" fmla="*/ 198 h 311"/>
                  <a:gd name="T26" fmla="*/ 57 w 425"/>
                  <a:gd name="T27" fmla="*/ 113 h 311"/>
                  <a:gd name="T28" fmla="*/ 85 w 425"/>
                  <a:gd name="T29" fmla="*/ 85 h 311"/>
                  <a:gd name="T30" fmla="*/ 113 w 425"/>
                  <a:gd name="T31" fmla="*/ 113 h 311"/>
                  <a:gd name="T32" fmla="*/ 113 w 425"/>
                  <a:gd name="T33" fmla="*/ 85 h 311"/>
                  <a:gd name="T34" fmla="*/ 113 w 425"/>
                  <a:gd name="T35" fmla="*/ 56 h 311"/>
                  <a:gd name="T36" fmla="*/ 142 w 425"/>
                  <a:gd name="T37" fmla="*/ 28 h 311"/>
                  <a:gd name="T38" fmla="*/ 170 w 425"/>
                  <a:gd name="T39" fmla="*/ 56 h 311"/>
                  <a:gd name="T40" fmla="*/ 170 w 425"/>
                  <a:gd name="T41" fmla="*/ 0 h 311"/>
                  <a:gd name="T42" fmla="*/ 255 w 425"/>
                  <a:gd name="T43" fmla="*/ 0 h 311"/>
                  <a:gd name="T44" fmla="*/ 255 w 425"/>
                  <a:gd name="T45" fmla="*/ 28 h 311"/>
                  <a:gd name="T46" fmla="*/ 312 w 425"/>
                  <a:gd name="T47" fmla="*/ 28 h 311"/>
                  <a:gd name="T48" fmla="*/ 312 w 425"/>
                  <a:gd name="T49" fmla="*/ 56 h 311"/>
                  <a:gd name="T50" fmla="*/ 425 w 425"/>
                  <a:gd name="T51" fmla="*/ 85 h 311"/>
                  <a:gd name="T52" fmla="*/ 397 w 425"/>
                  <a:gd name="T53" fmla="*/ 198 h 311"/>
                  <a:gd name="T54" fmla="*/ 397 w 425"/>
                  <a:gd name="T55" fmla="*/ 311 h 3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425" h="311">
                    <a:moveTo>
                      <a:pt x="397" y="311"/>
                    </a:moveTo>
                    <a:lnTo>
                      <a:pt x="369" y="255"/>
                    </a:lnTo>
                    <a:lnTo>
                      <a:pt x="312" y="283"/>
                    </a:lnTo>
                    <a:lnTo>
                      <a:pt x="255" y="255"/>
                    </a:lnTo>
                    <a:lnTo>
                      <a:pt x="227" y="311"/>
                    </a:lnTo>
                    <a:lnTo>
                      <a:pt x="198" y="311"/>
                    </a:lnTo>
                    <a:lnTo>
                      <a:pt x="142" y="283"/>
                    </a:lnTo>
                    <a:lnTo>
                      <a:pt x="142" y="255"/>
                    </a:lnTo>
                    <a:lnTo>
                      <a:pt x="85" y="283"/>
                    </a:lnTo>
                    <a:lnTo>
                      <a:pt x="57" y="255"/>
                    </a:lnTo>
                    <a:lnTo>
                      <a:pt x="0" y="198"/>
                    </a:lnTo>
                    <a:lnTo>
                      <a:pt x="28" y="170"/>
                    </a:lnTo>
                    <a:lnTo>
                      <a:pt x="57" y="198"/>
                    </a:lnTo>
                    <a:lnTo>
                      <a:pt x="57" y="113"/>
                    </a:lnTo>
                    <a:lnTo>
                      <a:pt x="85" y="85"/>
                    </a:lnTo>
                    <a:lnTo>
                      <a:pt x="113" y="113"/>
                    </a:lnTo>
                    <a:lnTo>
                      <a:pt x="113" y="85"/>
                    </a:lnTo>
                    <a:lnTo>
                      <a:pt x="113" y="56"/>
                    </a:lnTo>
                    <a:lnTo>
                      <a:pt x="142" y="28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255" y="0"/>
                    </a:lnTo>
                    <a:lnTo>
                      <a:pt x="255" y="28"/>
                    </a:lnTo>
                    <a:lnTo>
                      <a:pt x="312" y="28"/>
                    </a:lnTo>
                    <a:lnTo>
                      <a:pt x="312" y="56"/>
                    </a:lnTo>
                    <a:lnTo>
                      <a:pt x="425" y="85"/>
                    </a:lnTo>
                    <a:lnTo>
                      <a:pt x="397" y="198"/>
                    </a:lnTo>
                    <a:lnTo>
                      <a:pt x="397" y="31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1" name="Freeform 281"/>
              <p:cNvSpPr>
                <a:spLocks/>
              </p:cNvSpPr>
              <p:nvPr/>
            </p:nvSpPr>
            <p:spPr bwMode="auto">
              <a:xfrm>
                <a:off x="3251" y="4315"/>
                <a:ext cx="368" cy="341"/>
              </a:xfrm>
              <a:custGeom>
                <a:avLst/>
                <a:gdLst>
                  <a:gd name="T0" fmla="*/ 283 w 368"/>
                  <a:gd name="T1" fmla="*/ 341 h 341"/>
                  <a:gd name="T2" fmla="*/ 170 w 368"/>
                  <a:gd name="T3" fmla="*/ 312 h 341"/>
                  <a:gd name="T4" fmla="*/ 170 w 368"/>
                  <a:gd name="T5" fmla="*/ 284 h 341"/>
                  <a:gd name="T6" fmla="*/ 113 w 368"/>
                  <a:gd name="T7" fmla="*/ 284 h 341"/>
                  <a:gd name="T8" fmla="*/ 113 w 368"/>
                  <a:gd name="T9" fmla="*/ 256 h 341"/>
                  <a:gd name="T10" fmla="*/ 28 w 368"/>
                  <a:gd name="T11" fmla="*/ 256 h 341"/>
                  <a:gd name="T12" fmla="*/ 0 w 368"/>
                  <a:gd name="T13" fmla="*/ 227 h 341"/>
                  <a:gd name="T14" fmla="*/ 28 w 368"/>
                  <a:gd name="T15" fmla="*/ 199 h 341"/>
                  <a:gd name="T16" fmla="*/ 0 w 368"/>
                  <a:gd name="T17" fmla="*/ 199 h 341"/>
                  <a:gd name="T18" fmla="*/ 0 w 368"/>
                  <a:gd name="T19" fmla="*/ 142 h 341"/>
                  <a:gd name="T20" fmla="*/ 56 w 368"/>
                  <a:gd name="T21" fmla="*/ 114 h 341"/>
                  <a:gd name="T22" fmla="*/ 56 w 368"/>
                  <a:gd name="T23" fmla="*/ 86 h 341"/>
                  <a:gd name="T24" fmla="*/ 113 w 368"/>
                  <a:gd name="T25" fmla="*/ 57 h 341"/>
                  <a:gd name="T26" fmla="*/ 113 w 368"/>
                  <a:gd name="T27" fmla="*/ 0 h 341"/>
                  <a:gd name="T28" fmla="*/ 142 w 368"/>
                  <a:gd name="T29" fmla="*/ 0 h 341"/>
                  <a:gd name="T30" fmla="*/ 170 w 368"/>
                  <a:gd name="T31" fmla="*/ 29 h 341"/>
                  <a:gd name="T32" fmla="*/ 198 w 368"/>
                  <a:gd name="T33" fmla="*/ 0 h 341"/>
                  <a:gd name="T34" fmla="*/ 368 w 368"/>
                  <a:gd name="T35" fmla="*/ 29 h 341"/>
                  <a:gd name="T36" fmla="*/ 312 w 368"/>
                  <a:gd name="T37" fmla="*/ 227 h 341"/>
                  <a:gd name="T38" fmla="*/ 283 w 368"/>
                  <a:gd name="T39" fmla="*/ 341 h 3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368" h="341">
                    <a:moveTo>
                      <a:pt x="283" y="341"/>
                    </a:moveTo>
                    <a:lnTo>
                      <a:pt x="170" y="312"/>
                    </a:lnTo>
                    <a:lnTo>
                      <a:pt x="170" y="284"/>
                    </a:lnTo>
                    <a:lnTo>
                      <a:pt x="113" y="284"/>
                    </a:lnTo>
                    <a:lnTo>
                      <a:pt x="113" y="256"/>
                    </a:lnTo>
                    <a:lnTo>
                      <a:pt x="28" y="256"/>
                    </a:lnTo>
                    <a:lnTo>
                      <a:pt x="0" y="227"/>
                    </a:lnTo>
                    <a:lnTo>
                      <a:pt x="28" y="199"/>
                    </a:lnTo>
                    <a:lnTo>
                      <a:pt x="0" y="199"/>
                    </a:lnTo>
                    <a:lnTo>
                      <a:pt x="0" y="142"/>
                    </a:lnTo>
                    <a:lnTo>
                      <a:pt x="56" y="114"/>
                    </a:lnTo>
                    <a:lnTo>
                      <a:pt x="56" y="86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142" y="0"/>
                    </a:lnTo>
                    <a:lnTo>
                      <a:pt x="170" y="29"/>
                    </a:lnTo>
                    <a:lnTo>
                      <a:pt x="198" y="0"/>
                    </a:lnTo>
                    <a:lnTo>
                      <a:pt x="368" y="29"/>
                    </a:lnTo>
                    <a:lnTo>
                      <a:pt x="312" y="227"/>
                    </a:lnTo>
                    <a:lnTo>
                      <a:pt x="283" y="34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2" name="Freeform 282"/>
              <p:cNvSpPr>
                <a:spLocks/>
              </p:cNvSpPr>
              <p:nvPr/>
            </p:nvSpPr>
            <p:spPr bwMode="auto">
              <a:xfrm>
                <a:off x="2769" y="4145"/>
                <a:ext cx="680" cy="766"/>
              </a:xfrm>
              <a:custGeom>
                <a:avLst/>
                <a:gdLst>
                  <a:gd name="T0" fmla="*/ 57 w 680"/>
                  <a:gd name="T1" fmla="*/ 29 h 766"/>
                  <a:gd name="T2" fmla="*/ 85 w 680"/>
                  <a:gd name="T3" fmla="*/ 29 h 766"/>
                  <a:gd name="T4" fmla="*/ 113 w 680"/>
                  <a:gd name="T5" fmla="*/ 0 h 766"/>
                  <a:gd name="T6" fmla="*/ 142 w 680"/>
                  <a:gd name="T7" fmla="*/ 29 h 766"/>
                  <a:gd name="T8" fmla="*/ 255 w 680"/>
                  <a:gd name="T9" fmla="*/ 29 h 766"/>
                  <a:gd name="T10" fmla="*/ 368 w 680"/>
                  <a:gd name="T11" fmla="*/ 0 h 766"/>
                  <a:gd name="T12" fmla="*/ 425 w 680"/>
                  <a:gd name="T13" fmla="*/ 29 h 766"/>
                  <a:gd name="T14" fmla="*/ 397 w 680"/>
                  <a:gd name="T15" fmla="*/ 57 h 766"/>
                  <a:gd name="T16" fmla="*/ 510 w 680"/>
                  <a:gd name="T17" fmla="*/ 114 h 766"/>
                  <a:gd name="T18" fmla="*/ 538 w 680"/>
                  <a:gd name="T19" fmla="*/ 57 h 766"/>
                  <a:gd name="T20" fmla="*/ 624 w 680"/>
                  <a:gd name="T21" fmla="*/ 57 h 766"/>
                  <a:gd name="T22" fmla="*/ 680 w 680"/>
                  <a:gd name="T23" fmla="*/ 114 h 766"/>
                  <a:gd name="T24" fmla="*/ 680 w 680"/>
                  <a:gd name="T25" fmla="*/ 170 h 766"/>
                  <a:gd name="T26" fmla="*/ 652 w 680"/>
                  <a:gd name="T27" fmla="*/ 199 h 766"/>
                  <a:gd name="T28" fmla="*/ 624 w 680"/>
                  <a:gd name="T29" fmla="*/ 170 h 766"/>
                  <a:gd name="T30" fmla="*/ 595 w 680"/>
                  <a:gd name="T31" fmla="*/ 170 h 766"/>
                  <a:gd name="T32" fmla="*/ 595 w 680"/>
                  <a:gd name="T33" fmla="*/ 227 h 766"/>
                  <a:gd name="T34" fmla="*/ 538 w 680"/>
                  <a:gd name="T35" fmla="*/ 256 h 766"/>
                  <a:gd name="T36" fmla="*/ 538 w 680"/>
                  <a:gd name="T37" fmla="*/ 284 h 766"/>
                  <a:gd name="T38" fmla="*/ 482 w 680"/>
                  <a:gd name="T39" fmla="*/ 312 h 766"/>
                  <a:gd name="T40" fmla="*/ 482 w 680"/>
                  <a:gd name="T41" fmla="*/ 369 h 766"/>
                  <a:gd name="T42" fmla="*/ 510 w 680"/>
                  <a:gd name="T43" fmla="*/ 369 h 766"/>
                  <a:gd name="T44" fmla="*/ 482 w 680"/>
                  <a:gd name="T45" fmla="*/ 397 h 766"/>
                  <a:gd name="T46" fmla="*/ 510 w 680"/>
                  <a:gd name="T47" fmla="*/ 426 h 766"/>
                  <a:gd name="T48" fmla="*/ 510 w 680"/>
                  <a:gd name="T49" fmla="*/ 482 h 766"/>
                  <a:gd name="T50" fmla="*/ 482 w 680"/>
                  <a:gd name="T51" fmla="*/ 454 h 766"/>
                  <a:gd name="T52" fmla="*/ 453 w 680"/>
                  <a:gd name="T53" fmla="*/ 482 h 766"/>
                  <a:gd name="T54" fmla="*/ 453 w 680"/>
                  <a:gd name="T55" fmla="*/ 539 h 766"/>
                  <a:gd name="T56" fmla="*/ 425 w 680"/>
                  <a:gd name="T57" fmla="*/ 511 h 766"/>
                  <a:gd name="T58" fmla="*/ 397 w 680"/>
                  <a:gd name="T59" fmla="*/ 539 h 766"/>
                  <a:gd name="T60" fmla="*/ 397 w 680"/>
                  <a:gd name="T61" fmla="*/ 624 h 766"/>
                  <a:gd name="T62" fmla="*/ 368 w 680"/>
                  <a:gd name="T63" fmla="*/ 596 h 766"/>
                  <a:gd name="T64" fmla="*/ 340 w 680"/>
                  <a:gd name="T65" fmla="*/ 624 h 766"/>
                  <a:gd name="T66" fmla="*/ 397 w 680"/>
                  <a:gd name="T67" fmla="*/ 681 h 766"/>
                  <a:gd name="T68" fmla="*/ 340 w 680"/>
                  <a:gd name="T69" fmla="*/ 681 h 766"/>
                  <a:gd name="T70" fmla="*/ 312 w 680"/>
                  <a:gd name="T71" fmla="*/ 737 h 766"/>
                  <a:gd name="T72" fmla="*/ 255 w 680"/>
                  <a:gd name="T73" fmla="*/ 766 h 766"/>
                  <a:gd name="T74" fmla="*/ 170 w 680"/>
                  <a:gd name="T75" fmla="*/ 766 h 766"/>
                  <a:gd name="T76" fmla="*/ 170 w 680"/>
                  <a:gd name="T77" fmla="*/ 681 h 766"/>
                  <a:gd name="T78" fmla="*/ 198 w 680"/>
                  <a:gd name="T79" fmla="*/ 652 h 766"/>
                  <a:gd name="T80" fmla="*/ 170 w 680"/>
                  <a:gd name="T81" fmla="*/ 624 h 766"/>
                  <a:gd name="T82" fmla="*/ 142 w 680"/>
                  <a:gd name="T83" fmla="*/ 624 h 766"/>
                  <a:gd name="T84" fmla="*/ 113 w 680"/>
                  <a:gd name="T85" fmla="*/ 652 h 766"/>
                  <a:gd name="T86" fmla="*/ 57 w 680"/>
                  <a:gd name="T87" fmla="*/ 652 h 766"/>
                  <a:gd name="T88" fmla="*/ 57 w 680"/>
                  <a:gd name="T89" fmla="*/ 624 h 766"/>
                  <a:gd name="T90" fmla="*/ 57 w 680"/>
                  <a:gd name="T91" fmla="*/ 596 h 766"/>
                  <a:gd name="T92" fmla="*/ 0 w 680"/>
                  <a:gd name="T93" fmla="*/ 596 h 766"/>
                  <a:gd name="T94" fmla="*/ 85 w 680"/>
                  <a:gd name="T95" fmla="*/ 567 h 766"/>
                  <a:gd name="T96" fmla="*/ 57 w 680"/>
                  <a:gd name="T97" fmla="*/ 511 h 766"/>
                  <a:gd name="T98" fmla="*/ 113 w 680"/>
                  <a:gd name="T99" fmla="*/ 482 h 766"/>
                  <a:gd name="T100" fmla="*/ 57 w 680"/>
                  <a:gd name="T101" fmla="*/ 454 h 766"/>
                  <a:gd name="T102" fmla="*/ 28 w 680"/>
                  <a:gd name="T103" fmla="*/ 397 h 766"/>
                  <a:gd name="T104" fmla="*/ 0 w 680"/>
                  <a:gd name="T105" fmla="*/ 284 h 766"/>
                  <a:gd name="T106" fmla="*/ 57 w 680"/>
                  <a:gd name="T107" fmla="*/ 199 h 766"/>
                  <a:gd name="T108" fmla="*/ 0 w 680"/>
                  <a:gd name="T109" fmla="*/ 142 h 766"/>
                  <a:gd name="T110" fmla="*/ 57 w 680"/>
                  <a:gd name="T111" fmla="*/ 29 h 7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680" h="766">
                    <a:moveTo>
                      <a:pt x="57" y="29"/>
                    </a:moveTo>
                    <a:lnTo>
                      <a:pt x="85" y="29"/>
                    </a:lnTo>
                    <a:lnTo>
                      <a:pt x="113" y="0"/>
                    </a:lnTo>
                    <a:lnTo>
                      <a:pt x="142" y="29"/>
                    </a:lnTo>
                    <a:lnTo>
                      <a:pt x="255" y="29"/>
                    </a:lnTo>
                    <a:lnTo>
                      <a:pt x="368" y="0"/>
                    </a:lnTo>
                    <a:lnTo>
                      <a:pt x="425" y="29"/>
                    </a:lnTo>
                    <a:lnTo>
                      <a:pt x="397" y="57"/>
                    </a:lnTo>
                    <a:lnTo>
                      <a:pt x="510" y="114"/>
                    </a:lnTo>
                    <a:lnTo>
                      <a:pt x="538" y="57"/>
                    </a:lnTo>
                    <a:lnTo>
                      <a:pt x="624" y="57"/>
                    </a:lnTo>
                    <a:lnTo>
                      <a:pt x="680" y="114"/>
                    </a:lnTo>
                    <a:lnTo>
                      <a:pt x="680" y="170"/>
                    </a:lnTo>
                    <a:lnTo>
                      <a:pt x="652" y="199"/>
                    </a:lnTo>
                    <a:lnTo>
                      <a:pt x="624" y="170"/>
                    </a:lnTo>
                    <a:lnTo>
                      <a:pt x="595" y="170"/>
                    </a:lnTo>
                    <a:lnTo>
                      <a:pt x="595" y="227"/>
                    </a:lnTo>
                    <a:lnTo>
                      <a:pt x="538" y="256"/>
                    </a:lnTo>
                    <a:lnTo>
                      <a:pt x="538" y="284"/>
                    </a:lnTo>
                    <a:lnTo>
                      <a:pt x="482" y="312"/>
                    </a:lnTo>
                    <a:lnTo>
                      <a:pt x="482" y="369"/>
                    </a:lnTo>
                    <a:lnTo>
                      <a:pt x="510" y="369"/>
                    </a:lnTo>
                    <a:lnTo>
                      <a:pt x="482" y="397"/>
                    </a:lnTo>
                    <a:lnTo>
                      <a:pt x="510" y="426"/>
                    </a:lnTo>
                    <a:lnTo>
                      <a:pt x="510" y="482"/>
                    </a:lnTo>
                    <a:lnTo>
                      <a:pt x="482" y="454"/>
                    </a:lnTo>
                    <a:lnTo>
                      <a:pt x="453" y="482"/>
                    </a:lnTo>
                    <a:lnTo>
                      <a:pt x="453" y="539"/>
                    </a:lnTo>
                    <a:lnTo>
                      <a:pt x="425" y="511"/>
                    </a:lnTo>
                    <a:lnTo>
                      <a:pt x="397" y="539"/>
                    </a:lnTo>
                    <a:lnTo>
                      <a:pt x="397" y="624"/>
                    </a:lnTo>
                    <a:lnTo>
                      <a:pt x="368" y="596"/>
                    </a:lnTo>
                    <a:lnTo>
                      <a:pt x="340" y="624"/>
                    </a:lnTo>
                    <a:lnTo>
                      <a:pt x="397" y="681"/>
                    </a:lnTo>
                    <a:lnTo>
                      <a:pt x="340" y="681"/>
                    </a:lnTo>
                    <a:lnTo>
                      <a:pt x="312" y="737"/>
                    </a:lnTo>
                    <a:lnTo>
                      <a:pt x="255" y="766"/>
                    </a:lnTo>
                    <a:lnTo>
                      <a:pt x="170" y="766"/>
                    </a:lnTo>
                    <a:lnTo>
                      <a:pt x="170" y="681"/>
                    </a:lnTo>
                    <a:lnTo>
                      <a:pt x="198" y="652"/>
                    </a:lnTo>
                    <a:lnTo>
                      <a:pt x="170" y="624"/>
                    </a:lnTo>
                    <a:lnTo>
                      <a:pt x="142" y="624"/>
                    </a:lnTo>
                    <a:lnTo>
                      <a:pt x="113" y="652"/>
                    </a:lnTo>
                    <a:lnTo>
                      <a:pt x="57" y="652"/>
                    </a:lnTo>
                    <a:lnTo>
                      <a:pt x="57" y="624"/>
                    </a:lnTo>
                    <a:lnTo>
                      <a:pt x="57" y="596"/>
                    </a:lnTo>
                    <a:lnTo>
                      <a:pt x="0" y="596"/>
                    </a:lnTo>
                    <a:lnTo>
                      <a:pt x="85" y="567"/>
                    </a:lnTo>
                    <a:lnTo>
                      <a:pt x="57" y="511"/>
                    </a:lnTo>
                    <a:lnTo>
                      <a:pt x="113" y="482"/>
                    </a:lnTo>
                    <a:lnTo>
                      <a:pt x="57" y="454"/>
                    </a:lnTo>
                    <a:lnTo>
                      <a:pt x="28" y="397"/>
                    </a:lnTo>
                    <a:lnTo>
                      <a:pt x="0" y="284"/>
                    </a:lnTo>
                    <a:lnTo>
                      <a:pt x="57" y="199"/>
                    </a:lnTo>
                    <a:lnTo>
                      <a:pt x="0" y="142"/>
                    </a:lnTo>
                    <a:lnTo>
                      <a:pt x="57" y="29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4" name="Freeform 284"/>
              <p:cNvSpPr>
                <a:spLocks/>
              </p:cNvSpPr>
              <p:nvPr/>
            </p:nvSpPr>
            <p:spPr bwMode="auto">
              <a:xfrm>
                <a:off x="2911" y="3777"/>
                <a:ext cx="793" cy="567"/>
              </a:xfrm>
              <a:custGeom>
                <a:avLst/>
                <a:gdLst>
                  <a:gd name="T0" fmla="*/ 708 w 793"/>
                  <a:gd name="T1" fmla="*/ 567 h 567"/>
                  <a:gd name="T2" fmla="*/ 793 w 793"/>
                  <a:gd name="T3" fmla="*/ 425 h 567"/>
                  <a:gd name="T4" fmla="*/ 652 w 793"/>
                  <a:gd name="T5" fmla="*/ 340 h 567"/>
                  <a:gd name="T6" fmla="*/ 595 w 793"/>
                  <a:gd name="T7" fmla="*/ 340 h 567"/>
                  <a:gd name="T8" fmla="*/ 567 w 793"/>
                  <a:gd name="T9" fmla="*/ 397 h 567"/>
                  <a:gd name="T10" fmla="*/ 538 w 793"/>
                  <a:gd name="T11" fmla="*/ 340 h 567"/>
                  <a:gd name="T12" fmla="*/ 567 w 793"/>
                  <a:gd name="T13" fmla="*/ 312 h 567"/>
                  <a:gd name="T14" fmla="*/ 453 w 793"/>
                  <a:gd name="T15" fmla="*/ 312 h 567"/>
                  <a:gd name="T16" fmla="*/ 425 w 793"/>
                  <a:gd name="T17" fmla="*/ 255 h 567"/>
                  <a:gd name="T18" fmla="*/ 453 w 793"/>
                  <a:gd name="T19" fmla="*/ 227 h 567"/>
                  <a:gd name="T20" fmla="*/ 368 w 793"/>
                  <a:gd name="T21" fmla="*/ 142 h 567"/>
                  <a:gd name="T22" fmla="*/ 368 w 793"/>
                  <a:gd name="T23" fmla="*/ 198 h 567"/>
                  <a:gd name="T24" fmla="*/ 311 w 793"/>
                  <a:gd name="T25" fmla="*/ 113 h 567"/>
                  <a:gd name="T26" fmla="*/ 255 w 793"/>
                  <a:gd name="T27" fmla="*/ 85 h 567"/>
                  <a:gd name="T28" fmla="*/ 283 w 793"/>
                  <a:gd name="T29" fmla="*/ 28 h 567"/>
                  <a:gd name="T30" fmla="*/ 198 w 793"/>
                  <a:gd name="T31" fmla="*/ 28 h 567"/>
                  <a:gd name="T32" fmla="*/ 141 w 793"/>
                  <a:gd name="T33" fmla="*/ 57 h 567"/>
                  <a:gd name="T34" fmla="*/ 113 w 793"/>
                  <a:gd name="T35" fmla="*/ 0 h 567"/>
                  <a:gd name="T36" fmla="*/ 85 w 793"/>
                  <a:gd name="T37" fmla="*/ 85 h 567"/>
                  <a:gd name="T38" fmla="*/ 28 w 793"/>
                  <a:gd name="T39" fmla="*/ 85 h 567"/>
                  <a:gd name="T40" fmla="*/ 56 w 793"/>
                  <a:gd name="T41" fmla="*/ 142 h 567"/>
                  <a:gd name="T42" fmla="*/ 85 w 793"/>
                  <a:gd name="T43" fmla="*/ 198 h 567"/>
                  <a:gd name="T44" fmla="*/ 85 w 793"/>
                  <a:gd name="T45" fmla="*/ 227 h 567"/>
                  <a:gd name="T46" fmla="*/ 141 w 793"/>
                  <a:gd name="T47" fmla="*/ 255 h 567"/>
                  <a:gd name="T48" fmla="*/ 113 w 793"/>
                  <a:gd name="T49" fmla="*/ 283 h 567"/>
                  <a:gd name="T50" fmla="*/ 56 w 793"/>
                  <a:gd name="T51" fmla="*/ 255 h 567"/>
                  <a:gd name="T52" fmla="*/ 28 w 793"/>
                  <a:gd name="T53" fmla="*/ 312 h 567"/>
                  <a:gd name="T54" fmla="*/ 0 w 793"/>
                  <a:gd name="T55" fmla="*/ 312 h 567"/>
                  <a:gd name="T56" fmla="*/ 0 w 793"/>
                  <a:gd name="T57" fmla="*/ 397 h 567"/>
                  <a:gd name="T58" fmla="*/ 113 w 793"/>
                  <a:gd name="T59" fmla="*/ 397 h 567"/>
                  <a:gd name="T60" fmla="*/ 226 w 793"/>
                  <a:gd name="T61" fmla="*/ 368 h 567"/>
                  <a:gd name="T62" fmla="*/ 283 w 793"/>
                  <a:gd name="T63" fmla="*/ 397 h 567"/>
                  <a:gd name="T64" fmla="*/ 255 w 793"/>
                  <a:gd name="T65" fmla="*/ 425 h 567"/>
                  <a:gd name="T66" fmla="*/ 368 w 793"/>
                  <a:gd name="T67" fmla="*/ 482 h 567"/>
                  <a:gd name="T68" fmla="*/ 396 w 793"/>
                  <a:gd name="T69" fmla="*/ 425 h 567"/>
                  <a:gd name="T70" fmla="*/ 482 w 793"/>
                  <a:gd name="T71" fmla="*/ 425 h 567"/>
                  <a:gd name="T72" fmla="*/ 538 w 793"/>
                  <a:gd name="T73" fmla="*/ 482 h 567"/>
                  <a:gd name="T74" fmla="*/ 538 w 793"/>
                  <a:gd name="T75" fmla="*/ 538 h 567"/>
                  <a:gd name="T76" fmla="*/ 708 w 793"/>
                  <a:gd name="T77" fmla="*/ 56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793" h="567">
                    <a:moveTo>
                      <a:pt x="708" y="567"/>
                    </a:moveTo>
                    <a:lnTo>
                      <a:pt x="793" y="425"/>
                    </a:lnTo>
                    <a:lnTo>
                      <a:pt x="652" y="340"/>
                    </a:lnTo>
                    <a:lnTo>
                      <a:pt x="595" y="340"/>
                    </a:lnTo>
                    <a:lnTo>
                      <a:pt x="567" y="397"/>
                    </a:lnTo>
                    <a:lnTo>
                      <a:pt x="538" y="340"/>
                    </a:lnTo>
                    <a:lnTo>
                      <a:pt x="567" y="312"/>
                    </a:lnTo>
                    <a:lnTo>
                      <a:pt x="453" y="312"/>
                    </a:lnTo>
                    <a:lnTo>
                      <a:pt x="425" y="255"/>
                    </a:lnTo>
                    <a:lnTo>
                      <a:pt x="453" y="227"/>
                    </a:lnTo>
                    <a:lnTo>
                      <a:pt x="368" y="142"/>
                    </a:lnTo>
                    <a:lnTo>
                      <a:pt x="368" y="198"/>
                    </a:lnTo>
                    <a:lnTo>
                      <a:pt x="311" y="113"/>
                    </a:lnTo>
                    <a:lnTo>
                      <a:pt x="255" y="85"/>
                    </a:lnTo>
                    <a:lnTo>
                      <a:pt x="283" y="28"/>
                    </a:lnTo>
                    <a:lnTo>
                      <a:pt x="198" y="28"/>
                    </a:lnTo>
                    <a:lnTo>
                      <a:pt x="141" y="57"/>
                    </a:lnTo>
                    <a:lnTo>
                      <a:pt x="113" y="0"/>
                    </a:lnTo>
                    <a:lnTo>
                      <a:pt x="85" y="85"/>
                    </a:lnTo>
                    <a:lnTo>
                      <a:pt x="28" y="85"/>
                    </a:lnTo>
                    <a:lnTo>
                      <a:pt x="56" y="142"/>
                    </a:lnTo>
                    <a:lnTo>
                      <a:pt x="85" y="198"/>
                    </a:lnTo>
                    <a:lnTo>
                      <a:pt x="85" y="227"/>
                    </a:lnTo>
                    <a:lnTo>
                      <a:pt x="141" y="255"/>
                    </a:lnTo>
                    <a:lnTo>
                      <a:pt x="113" y="283"/>
                    </a:lnTo>
                    <a:lnTo>
                      <a:pt x="56" y="255"/>
                    </a:lnTo>
                    <a:lnTo>
                      <a:pt x="28" y="312"/>
                    </a:lnTo>
                    <a:lnTo>
                      <a:pt x="0" y="312"/>
                    </a:lnTo>
                    <a:lnTo>
                      <a:pt x="0" y="397"/>
                    </a:lnTo>
                    <a:lnTo>
                      <a:pt x="113" y="397"/>
                    </a:lnTo>
                    <a:lnTo>
                      <a:pt x="226" y="368"/>
                    </a:lnTo>
                    <a:lnTo>
                      <a:pt x="283" y="397"/>
                    </a:lnTo>
                    <a:lnTo>
                      <a:pt x="255" y="425"/>
                    </a:lnTo>
                    <a:lnTo>
                      <a:pt x="368" y="482"/>
                    </a:lnTo>
                    <a:lnTo>
                      <a:pt x="396" y="425"/>
                    </a:lnTo>
                    <a:lnTo>
                      <a:pt x="482" y="425"/>
                    </a:lnTo>
                    <a:lnTo>
                      <a:pt x="538" y="482"/>
                    </a:lnTo>
                    <a:lnTo>
                      <a:pt x="538" y="538"/>
                    </a:lnTo>
                    <a:lnTo>
                      <a:pt x="708" y="56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5" name="Freeform 285"/>
              <p:cNvSpPr>
                <a:spLocks/>
              </p:cNvSpPr>
              <p:nvPr/>
            </p:nvSpPr>
            <p:spPr bwMode="auto">
              <a:xfrm>
                <a:off x="3506" y="3720"/>
                <a:ext cx="397" cy="482"/>
              </a:xfrm>
              <a:custGeom>
                <a:avLst/>
                <a:gdLst>
                  <a:gd name="T0" fmla="*/ 198 w 397"/>
                  <a:gd name="T1" fmla="*/ 482 h 482"/>
                  <a:gd name="T2" fmla="*/ 340 w 397"/>
                  <a:gd name="T3" fmla="*/ 255 h 482"/>
                  <a:gd name="T4" fmla="*/ 397 w 397"/>
                  <a:gd name="T5" fmla="*/ 142 h 482"/>
                  <a:gd name="T6" fmla="*/ 340 w 397"/>
                  <a:gd name="T7" fmla="*/ 85 h 482"/>
                  <a:gd name="T8" fmla="*/ 198 w 397"/>
                  <a:gd name="T9" fmla="*/ 0 h 482"/>
                  <a:gd name="T10" fmla="*/ 198 w 397"/>
                  <a:gd name="T11" fmla="*/ 57 h 482"/>
                  <a:gd name="T12" fmla="*/ 227 w 397"/>
                  <a:gd name="T13" fmla="*/ 85 h 482"/>
                  <a:gd name="T14" fmla="*/ 170 w 397"/>
                  <a:gd name="T15" fmla="*/ 85 h 482"/>
                  <a:gd name="T16" fmla="*/ 170 w 397"/>
                  <a:gd name="T17" fmla="*/ 114 h 482"/>
                  <a:gd name="T18" fmla="*/ 113 w 397"/>
                  <a:gd name="T19" fmla="*/ 114 h 482"/>
                  <a:gd name="T20" fmla="*/ 142 w 397"/>
                  <a:gd name="T21" fmla="*/ 199 h 482"/>
                  <a:gd name="T22" fmla="*/ 113 w 397"/>
                  <a:gd name="T23" fmla="*/ 255 h 482"/>
                  <a:gd name="T24" fmla="*/ 0 w 397"/>
                  <a:gd name="T25" fmla="*/ 255 h 482"/>
                  <a:gd name="T26" fmla="*/ 0 w 397"/>
                  <a:gd name="T27" fmla="*/ 284 h 482"/>
                  <a:gd name="T28" fmla="*/ 85 w 397"/>
                  <a:gd name="T29" fmla="*/ 340 h 482"/>
                  <a:gd name="T30" fmla="*/ 57 w 397"/>
                  <a:gd name="T31" fmla="*/ 397 h 482"/>
                  <a:gd name="T32" fmla="*/ 198 w 397"/>
                  <a:gd name="T33" fmla="*/ 482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397" h="482">
                    <a:moveTo>
                      <a:pt x="198" y="482"/>
                    </a:moveTo>
                    <a:lnTo>
                      <a:pt x="340" y="255"/>
                    </a:lnTo>
                    <a:lnTo>
                      <a:pt x="397" y="142"/>
                    </a:lnTo>
                    <a:lnTo>
                      <a:pt x="340" y="85"/>
                    </a:lnTo>
                    <a:lnTo>
                      <a:pt x="198" y="0"/>
                    </a:lnTo>
                    <a:lnTo>
                      <a:pt x="198" y="57"/>
                    </a:lnTo>
                    <a:lnTo>
                      <a:pt x="227" y="85"/>
                    </a:lnTo>
                    <a:lnTo>
                      <a:pt x="170" y="85"/>
                    </a:lnTo>
                    <a:lnTo>
                      <a:pt x="170" y="114"/>
                    </a:lnTo>
                    <a:lnTo>
                      <a:pt x="113" y="114"/>
                    </a:lnTo>
                    <a:lnTo>
                      <a:pt x="142" y="199"/>
                    </a:lnTo>
                    <a:lnTo>
                      <a:pt x="113" y="255"/>
                    </a:lnTo>
                    <a:lnTo>
                      <a:pt x="0" y="255"/>
                    </a:lnTo>
                    <a:lnTo>
                      <a:pt x="0" y="284"/>
                    </a:lnTo>
                    <a:lnTo>
                      <a:pt x="85" y="340"/>
                    </a:lnTo>
                    <a:lnTo>
                      <a:pt x="57" y="397"/>
                    </a:lnTo>
                    <a:lnTo>
                      <a:pt x="198" y="48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6" name="Freeform 286"/>
              <p:cNvSpPr>
                <a:spLocks/>
              </p:cNvSpPr>
              <p:nvPr/>
            </p:nvSpPr>
            <p:spPr bwMode="auto">
              <a:xfrm>
                <a:off x="2967" y="3352"/>
                <a:ext cx="766" cy="822"/>
              </a:xfrm>
              <a:custGeom>
                <a:avLst/>
                <a:gdLst>
                  <a:gd name="T0" fmla="*/ 737 w 766"/>
                  <a:gd name="T1" fmla="*/ 368 h 822"/>
                  <a:gd name="T2" fmla="*/ 737 w 766"/>
                  <a:gd name="T3" fmla="*/ 425 h 822"/>
                  <a:gd name="T4" fmla="*/ 766 w 766"/>
                  <a:gd name="T5" fmla="*/ 453 h 822"/>
                  <a:gd name="T6" fmla="*/ 709 w 766"/>
                  <a:gd name="T7" fmla="*/ 453 h 822"/>
                  <a:gd name="T8" fmla="*/ 709 w 766"/>
                  <a:gd name="T9" fmla="*/ 482 h 822"/>
                  <a:gd name="T10" fmla="*/ 652 w 766"/>
                  <a:gd name="T11" fmla="*/ 482 h 822"/>
                  <a:gd name="T12" fmla="*/ 681 w 766"/>
                  <a:gd name="T13" fmla="*/ 567 h 822"/>
                  <a:gd name="T14" fmla="*/ 652 w 766"/>
                  <a:gd name="T15" fmla="*/ 623 h 822"/>
                  <a:gd name="T16" fmla="*/ 539 w 766"/>
                  <a:gd name="T17" fmla="*/ 623 h 822"/>
                  <a:gd name="T18" fmla="*/ 539 w 766"/>
                  <a:gd name="T19" fmla="*/ 652 h 822"/>
                  <a:gd name="T20" fmla="*/ 624 w 766"/>
                  <a:gd name="T21" fmla="*/ 708 h 822"/>
                  <a:gd name="T22" fmla="*/ 596 w 766"/>
                  <a:gd name="T23" fmla="*/ 765 h 822"/>
                  <a:gd name="T24" fmla="*/ 539 w 766"/>
                  <a:gd name="T25" fmla="*/ 765 h 822"/>
                  <a:gd name="T26" fmla="*/ 511 w 766"/>
                  <a:gd name="T27" fmla="*/ 822 h 822"/>
                  <a:gd name="T28" fmla="*/ 482 w 766"/>
                  <a:gd name="T29" fmla="*/ 765 h 822"/>
                  <a:gd name="T30" fmla="*/ 511 w 766"/>
                  <a:gd name="T31" fmla="*/ 737 h 822"/>
                  <a:gd name="T32" fmla="*/ 397 w 766"/>
                  <a:gd name="T33" fmla="*/ 737 h 822"/>
                  <a:gd name="T34" fmla="*/ 369 w 766"/>
                  <a:gd name="T35" fmla="*/ 680 h 822"/>
                  <a:gd name="T36" fmla="*/ 397 w 766"/>
                  <a:gd name="T37" fmla="*/ 652 h 822"/>
                  <a:gd name="T38" fmla="*/ 312 w 766"/>
                  <a:gd name="T39" fmla="*/ 567 h 822"/>
                  <a:gd name="T40" fmla="*/ 312 w 766"/>
                  <a:gd name="T41" fmla="*/ 623 h 822"/>
                  <a:gd name="T42" fmla="*/ 255 w 766"/>
                  <a:gd name="T43" fmla="*/ 538 h 822"/>
                  <a:gd name="T44" fmla="*/ 199 w 766"/>
                  <a:gd name="T45" fmla="*/ 510 h 822"/>
                  <a:gd name="T46" fmla="*/ 227 w 766"/>
                  <a:gd name="T47" fmla="*/ 453 h 822"/>
                  <a:gd name="T48" fmla="*/ 142 w 766"/>
                  <a:gd name="T49" fmla="*/ 453 h 822"/>
                  <a:gd name="T50" fmla="*/ 85 w 766"/>
                  <a:gd name="T51" fmla="*/ 482 h 822"/>
                  <a:gd name="T52" fmla="*/ 57 w 766"/>
                  <a:gd name="T53" fmla="*/ 425 h 822"/>
                  <a:gd name="T54" fmla="*/ 0 w 766"/>
                  <a:gd name="T55" fmla="*/ 397 h 822"/>
                  <a:gd name="T56" fmla="*/ 0 w 766"/>
                  <a:gd name="T57" fmla="*/ 368 h 822"/>
                  <a:gd name="T58" fmla="*/ 227 w 766"/>
                  <a:gd name="T59" fmla="*/ 255 h 822"/>
                  <a:gd name="T60" fmla="*/ 199 w 766"/>
                  <a:gd name="T61" fmla="*/ 198 h 822"/>
                  <a:gd name="T62" fmla="*/ 227 w 766"/>
                  <a:gd name="T63" fmla="*/ 170 h 822"/>
                  <a:gd name="T64" fmla="*/ 199 w 766"/>
                  <a:gd name="T65" fmla="*/ 141 h 822"/>
                  <a:gd name="T66" fmla="*/ 142 w 766"/>
                  <a:gd name="T67" fmla="*/ 141 h 822"/>
                  <a:gd name="T68" fmla="*/ 114 w 766"/>
                  <a:gd name="T69" fmla="*/ 113 h 822"/>
                  <a:gd name="T70" fmla="*/ 142 w 766"/>
                  <a:gd name="T71" fmla="*/ 85 h 822"/>
                  <a:gd name="T72" fmla="*/ 114 w 766"/>
                  <a:gd name="T73" fmla="*/ 28 h 822"/>
                  <a:gd name="T74" fmla="*/ 170 w 766"/>
                  <a:gd name="T75" fmla="*/ 0 h 822"/>
                  <a:gd name="T76" fmla="*/ 199 w 766"/>
                  <a:gd name="T77" fmla="*/ 28 h 822"/>
                  <a:gd name="T78" fmla="*/ 227 w 766"/>
                  <a:gd name="T79" fmla="*/ 0 h 822"/>
                  <a:gd name="T80" fmla="*/ 284 w 766"/>
                  <a:gd name="T81" fmla="*/ 56 h 822"/>
                  <a:gd name="T82" fmla="*/ 255 w 766"/>
                  <a:gd name="T83" fmla="*/ 113 h 822"/>
                  <a:gd name="T84" fmla="*/ 199 w 766"/>
                  <a:gd name="T85" fmla="*/ 113 h 822"/>
                  <a:gd name="T86" fmla="*/ 284 w 766"/>
                  <a:gd name="T87" fmla="*/ 170 h 822"/>
                  <a:gd name="T88" fmla="*/ 284 w 766"/>
                  <a:gd name="T89" fmla="*/ 141 h 822"/>
                  <a:gd name="T90" fmla="*/ 312 w 766"/>
                  <a:gd name="T91" fmla="*/ 141 h 822"/>
                  <a:gd name="T92" fmla="*/ 340 w 766"/>
                  <a:gd name="T93" fmla="*/ 113 h 822"/>
                  <a:gd name="T94" fmla="*/ 397 w 766"/>
                  <a:gd name="T95" fmla="*/ 170 h 822"/>
                  <a:gd name="T96" fmla="*/ 426 w 766"/>
                  <a:gd name="T97" fmla="*/ 141 h 822"/>
                  <a:gd name="T98" fmla="*/ 454 w 766"/>
                  <a:gd name="T99" fmla="*/ 170 h 822"/>
                  <a:gd name="T100" fmla="*/ 511 w 766"/>
                  <a:gd name="T101" fmla="*/ 170 h 822"/>
                  <a:gd name="T102" fmla="*/ 511 w 766"/>
                  <a:gd name="T103" fmla="*/ 255 h 822"/>
                  <a:gd name="T104" fmla="*/ 567 w 766"/>
                  <a:gd name="T105" fmla="*/ 283 h 822"/>
                  <a:gd name="T106" fmla="*/ 596 w 766"/>
                  <a:gd name="T107" fmla="*/ 255 h 822"/>
                  <a:gd name="T108" fmla="*/ 652 w 766"/>
                  <a:gd name="T109" fmla="*/ 255 h 822"/>
                  <a:gd name="T110" fmla="*/ 681 w 766"/>
                  <a:gd name="T111" fmla="*/ 226 h 822"/>
                  <a:gd name="T112" fmla="*/ 709 w 766"/>
                  <a:gd name="T113" fmla="*/ 226 h 822"/>
                  <a:gd name="T114" fmla="*/ 737 w 766"/>
                  <a:gd name="T115" fmla="*/ 368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766" h="822">
                    <a:moveTo>
                      <a:pt x="737" y="368"/>
                    </a:moveTo>
                    <a:lnTo>
                      <a:pt x="737" y="425"/>
                    </a:lnTo>
                    <a:lnTo>
                      <a:pt x="766" y="453"/>
                    </a:lnTo>
                    <a:lnTo>
                      <a:pt x="709" y="453"/>
                    </a:lnTo>
                    <a:lnTo>
                      <a:pt x="709" y="482"/>
                    </a:lnTo>
                    <a:lnTo>
                      <a:pt x="652" y="482"/>
                    </a:lnTo>
                    <a:lnTo>
                      <a:pt x="681" y="567"/>
                    </a:lnTo>
                    <a:lnTo>
                      <a:pt x="652" y="623"/>
                    </a:lnTo>
                    <a:lnTo>
                      <a:pt x="539" y="623"/>
                    </a:lnTo>
                    <a:lnTo>
                      <a:pt x="539" y="652"/>
                    </a:lnTo>
                    <a:lnTo>
                      <a:pt x="624" y="708"/>
                    </a:lnTo>
                    <a:lnTo>
                      <a:pt x="596" y="765"/>
                    </a:lnTo>
                    <a:lnTo>
                      <a:pt x="539" y="765"/>
                    </a:lnTo>
                    <a:lnTo>
                      <a:pt x="511" y="822"/>
                    </a:lnTo>
                    <a:lnTo>
                      <a:pt x="482" y="765"/>
                    </a:lnTo>
                    <a:lnTo>
                      <a:pt x="511" y="737"/>
                    </a:lnTo>
                    <a:lnTo>
                      <a:pt x="397" y="737"/>
                    </a:lnTo>
                    <a:lnTo>
                      <a:pt x="369" y="680"/>
                    </a:lnTo>
                    <a:lnTo>
                      <a:pt x="397" y="652"/>
                    </a:lnTo>
                    <a:lnTo>
                      <a:pt x="312" y="567"/>
                    </a:lnTo>
                    <a:lnTo>
                      <a:pt x="312" y="623"/>
                    </a:lnTo>
                    <a:lnTo>
                      <a:pt x="255" y="538"/>
                    </a:lnTo>
                    <a:lnTo>
                      <a:pt x="199" y="510"/>
                    </a:lnTo>
                    <a:lnTo>
                      <a:pt x="227" y="453"/>
                    </a:lnTo>
                    <a:lnTo>
                      <a:pt x="142" y="453"/>
                    </a:lnTo>
                    <a:lnTo>
                      <a:pt x="85" y="482"/>
                    </a:lnTo>
                    <a:lnTo>
                      <a:pt x="57" y="425"/>
                    </a:lnTo>
                    <a:lnTo>
                      <a:pt x="0" y="397"/>
                    </a:lnTo>
                    <a:lnTo>
                      <a:pt x="0" y="368"/>
                    </a:lnTo>
                    <a:lnTo>
                      <a:pt x="227" y="255"/>
                    </a:lnTo>
                    <a:lnTo>
                      <a:pt x="199" y="198"/>
                    </a:lnTo>
                    <a:lnTo>
                      <a:pt x="227" y="170"/>
                    </a:lnTo>
                    <a:lnTo>
                      <a:pt x="199" y="141"/>
                    </a:lnTo>
                    <a:lnTo>
                      <a:pt x="142" y="141"/>
                    </a:lnTo>
                    <a:lnTo>
                      <a:pt x="114" y="113"/>
                    </a:lnTo>
                    <a:lnTo>
                      <a:pt x="142" y="85"/>
                    </a:lnTo>
                    <a:lnTo>
                      <a:pt x="114" y="28"/>
                    </a:lnTo>
                    <a:lnTo>
                      <a:pt x="170" y="0"/>
                    </a:lnTo>
                    <a:lnTo>
                      <a:pt x="199" y="28"/>
                    </a:lnTo>
                    <a:lnTo>
                      <a:pt x="227" y="0"/>
                    </a:lnTo>
                    <a:lnTo>
                      <a:pt x="284" y="56"/>
                    </a:lnTo>
                    <a:lnTo>
                      <a:pt x="255" y="113"/>
                    </a:lnTo>
                    <a:lnTo>
                      <a:pt x="199" y="113"/>
                    </a:lnTo>
                    <a:lnTo>
                      <a:pt x="284" y="170"/>
                    </a:lnTo>
                    <a:lnTo>
                      <a:pt x="284" y="141"/>
                    </a:lnTo>
                    <a:lnTo>
                      <a:pt x="312" y="141"/>
                    </a:lnTo>
                    <a:lnTo>
                      <a:pt x="340" y="113"/>
                    </a:lnTo>
                    <a:lnTo>
                      <a:pt x="397" y="170"/>
                    </a:lnTo>
                    <a:lnTo>
                      <a:pt x="426" y="141"/>
                    </a:lnTo>
                    <a:lnTo>
                      <a:pt x="454" y="170"/>
                    </a:lnTo>
                    <a:lnTo>
                      <a:pt x="511" y="170"/>
                    </a:lnTo>
                    <a:lnTo>
                      <a:pt x="511" y="255"/>
                    </a:lnTo>
                    <a:lnTo>
                      <a:pt x="567" y="283"/>
                    </a:lnTo>
                    <a:lnTo>
                      <a:pt x="596" y="255"/>
                    </a:lnTo>
                    <a:lnTo>
                      <a:pt x="652" y="255"/>
                    </a:lnTo>
                    <a:lnTo>
                      <a:pt x="681" y="226"/>
                    </a:lnTo>
                    <a:lnTo>
                      <a:pt x="709" y="226"/>
                    </a:lnTo>
                    <a:lnTo>
                      <a:pt x="737" y="36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7" name="Freeform 287"/>
              <p:cNvSpPr>
                <a:spLocks/>
              </p:cNvSpPr>
              <p:nvPr/>
            </p:nvSpPr>
            <p:spPr bwMode="auto">
              <a:xfrm>
                <a:off x="3137" y="3010"/>
                <a:ext cx="1050" cy="850"/>
              </a:xfrm>
              <a:custGeom>
                <a:avLst/>
                <a:gdLst>
                  <a:gd name="T0" fmla="*/ 766 w 1049"/>
                  <a:gd name="T1" fmla="*/ 851 h 851"/>
                  <a:gd name="T2" fmla="*/ 709 w 1049"/>
                  <a:gd name="T3" fmla="*/ 794 h 851"/>
                  <a:gd name="T4" fmla="*/ 567 w 1049"/>
                  <a:gd name="T5" fmla="*/ 709 h 851"/>
                  <a:gd name="T6" fmla="*/ 539 w 1049"/>
                  <a:gd name="T7" fmla="*/ 567 h 851"/>
                  <a:gd name="T8" fmla="*/ 511 w 1049"/>
                  <a:gd name="T9" fmla="*/ 567 h 851"/>
                  <a:gd name="T10" fmla="*/ 482 w 1049"/>
                  <a:gd name="T11" fmla="*/ 596 h 851"/>
                  <a:gd name="T12" fmla="*/ 426 w 1049"/>
                  <a:gd name="T13" fmla="*/ 596 h 851"/>
                  <a:gd name="T14" fmla="*/ 397 w 1049"/>
                  <a:gd name="T15" fmla="*/ 624 h 851"/>
                  <a:gd name="T16" fmla="*/ 341 w 1049"/>
                  <a:gd name="T17" fmla="*/ 596 h 851"/>
                  <a:gd name="T18" fmla="*/ 341 w 1049"/>
                  <a:gd name="T19" fmla="*/ 511 h 851"/>
                  <a:gd name="T20" fmla="*/ 284 w 1049"/>
                  <a:gd name="T21" fmla="*/ 511 h 851"/>
                  <a:gd name="T22" fmla="*/ 256 w 1049"/>
                  <a:gd name="T23" fmla="*/ 482 h 851"/>
                  <a:gd name="T24" fmla="*/ 227 w 1049"/>
                  <a:gd name="T25" fmla="*/ 511 h 851"/>
                  <a:gd name="T26" fmla="*/ 170 w 1049"/>
                  <a:gd name="T27" fmla="*/ 454 h 851"/>
                  <a:gd name="T28" fmla="*/ 142 w 1049"/>
                  <a:gd name="T29" fmla="*/ 482 h 851"/>
                  <a:gd name="T30" fmla="*/ 114 w 1049"/>
                  <a:gd name="T31" fmla="*/ 482 h 851"/>
                  <a:gd name="T32" fmla="*/ 114 w 1049"/>
                  <a:gd name="T33" fmla="*/ 511 h 851"/>
                  <a:gd name="T34" fmla="*/ 29 w 1049"/>
                  <a:gd name="T35" fmla="*/ 454 h 851"/>
                  <a:gd name="T36" fmla="*/ 85 w 1049"/>
                  <a:gd name="T37" fmla="*/ 454 h 851"/>
                  <a:gd name="T38" fmla="*/ 114 w 1049"/>
                  <a:gd name="T39" fmla="*/ 397 h 851"/>
                  <a:gd name="T40" fmla="*/ 57 w 1049"/>
                  <a:gd name="T41" fmla="*/ 341 h 851"/>
                  <a:gd name="T42" fmla="*/ 29 w 1049"/>
                  <a:gd name="T43" fmla="*/ 284 h 851"/>
                  <a:gd name="T44" fmla="*/ 29 w 1049"/>
                  <a:gd name="T45" fmla="*/ 227 h 851"/>
                  <a:gd name="T46" fmla="*/ 0 w 1049"/>
                  <a:gd name="T47" fmla="*/ 227 h 851"/>
                  <a:gd name="T48" fmla="*/ 57 w 1049"/>
                  <a:gd name="T49" fmla="*/ 199 h 851"/>
                  <a:gd name="T50" fmla="*/ 57 w 1049"/>
                  <a:gd name="T51" fmla="*/ 171 h 851"/>
                  <a:gd name="T52" fmla="*/ 114 w 1049"/>
                  <a:gd name="T53" fmla="*/ 142 h 851"/>
                  <a:gd name="T54" fmla="*/ 170 w 1049"/>
                  <a:gd name="T55" fmla="*/ 171 h 851"/>
                  <a:gd name="T56" fmla="*/ 170 w 1049"/>
                  <a:gd name="T57" fmla="*/ 142 h 851"/>
                  <a:gd name="T58" fmla="*/ 114 w 1049"/>
                  <a:gd name="T59" fmla="*/ 114 h 851"/>
                  <a:gd name="T60" fmla="*/ 114 w 1049"/>
                  <a:gd name="T61" fmla="*/ 85 h 851"/>
                  <a:gd name="T62" fmla="*/ 170 w 1049"/>
                  <a:gd name="T63" fmla="*/ 85 h 851"/>
                  <a:gd name="T64" fmla="*/ 142 w 1049"/>
                  <a:gd name="T65" fmla="*/ 29 h 851"/>
                  <a:gd name="T66" fmla="*/ 227 w 1049"/>
                  <a:gd name="T67" fmla="*/ 0 h 851"/>
                  <a:gd name="T68" fmla="*/ 256 w 1049"/>
                  <a:gd name="T69" fmla="*/ 29 h 851"/>
                  <a:gd name="T70" fmla="*/ 256 w 1049"/>
                  <a:gd name="T71" fmla="*/ 0 h 851"/>
                  <a:gd name="T72" fmla="*/ 284 w 1049"/>
                  <a:gd name="T73" fmla="*/ 29 h 851"/>
                  <a:gd name="T74" fmla="*/ 312 w 1049"/>
                  <a:gd name="T75" fmla="*/ 29 h 851"/>
                  <a:gd name="T76" fmla="*/ 369 w 1049"/>
                  <a:gd name="T77" fmla="*/ 57 h 851"/>
                  <a:gd name="T78" fmla="*/ 454 w 1049"/>
                  <a:gd name="T79" fmla="*/ 57 h 851"/>
                  <a:gd name="T80" fmla="*/ 482 w 1049"/>
                  <a:gd name="T81" fmla="*/ 29 h 851"/>
                  <a:gd name="T82" fmla="*/ 567 w 1049"/>
                  <a:gd name="T83" fmla="*/ 57 h 851"/>
                  <a:gd name="T84" fmla="*/ 596 w 1049"/>
                  <a:gd name="T85" fmla="*/ 85 h 851"/>
                  <a:gd name="T86" fmla="*/ 624 w 1049"/>
                  <a:gd name="T87" fmla="*/ 171 h 851"/>
                  <a:gd name="T88" fmla="*/ 681 w 1049"/>
                  <a:gd name="T89" fmla="*/ 142 h 851"/>
                  <a:gd name="T90" fmla="*/ 823 w 1049"/>
                  <a:gd name="T91" fmla="*/ 199 h 851"/>
                  <a:gd name="T92" fmla="*/ 737 w 1049"/>
                  <a:gd name="T93" fmla="*/ 227 h 851"/>
                  <a:gd name="T94" fmla="*/ 766 w 1049"/>
                  <a:gd name="T95" fmla="*/ 284 h 851"/>
                  <a:gd name="T96" fmla="*/ 851 w 1049"/>
                  <a:gd name="T97" fmla="*/ 341 h 851"/>
                  <a:gd name="T98" fmla="*/ 879 w 1049"/>
                  <a:gd name="T99" fmla="*/ 312 h 851"/>
                  <a:gd name="T100" fmla="*/ 908 w 1049"/>
                  <a:gd name="T101" fmla="*/ 369 h 851"/>
                  <a:gd name="T102" fmla="*/ 879 w 1049"/>
                  <a:gd name="T103" fmla="*/ 397 h 851"/>
                  <a:gd name="T104" fmla="*/ 879 w 1049"/>
                  <a:gd name="T105" fmla="*/ 426 h 851"/>
                  <a:gd name="T106" fmla="*/ 908 w 1049"/>
                  <a:gd name="T107" fmla="*/ 454 h 851"/>
                  <a:gd name="T108" fmla="*/ 936 w 1049"/>
                  <a:gd name="T109" fmla="*/ 426 h 851"/>
                  <a:gd name="T110" fmla="*/ 1049 w 1049"/>
                  <a:gd name="T111" fmla="*/ 511 h 851"/>
                  <a:gd name="T112" fmla="*/ 879 w 1049"/>
                  <a:gd name="T113" fmla="*/ 681 h 851"/>
                  <a:gd name="T114" fmla="*/ 766 w 1049"/>
                  <a:gd name="T115" fmla="*/ 851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1049" h="851">
                    <a:moveTo>
                      <a:pt x="766" y="851"/>
                    </a:moveTo>
                    <a:lnTo>
                      <a:pt x="709" y="794"/>
                    </a:lnTo>
                    <a:lnTo>
                      <a:pt x="567" y="709"/>
                    </a:lnTo>
                    <a:lnTo>
                      <a:pt x="539" y="567"/>
                    </a:lnTo>
                    <a:lnTo>
                      <a:pt x="511" y="567"/>
                    </a:lnTo>
                    <a:lnTo>
                      <a:pt x="482" y="596"/>
                    </a:lnTo>
                    <a:lnTo>
                      <a:pt x="426" y="596"/>
                    </a:lnTo>
                    <a:lnTo>
                      <a:pt x="397" y="624"/>
                    </a:lnTo>
                    <a:lnTo>
                      <a:pt x="341" y="596"/>
                    </a:lnTo>
                    <a:lnTo>
                      <a:pt x="341" y="511"/>
                    </a:lnTo>
                    <a:lnTo>
                      <a:pt x="284" y="511"/>
                    </a:lnTo>
                    <a:lnTo>
                      <a:pt x="256" y="482"/>
                    </a:lnTo>
                    <a:lnTo>
                      <a:pt x="227" y="511"/>
                    </a:lnTo>
                    <a:lnTo>
                      <a:pt x="170" y="454"/>
                    </a:lnTo>
                    <a:lnTo>
                      <a:pt x="142" y="482"/>
                    </a:lnTo>
                    <a:lnTo>
                      <a:pt x="114" y="482"/>
                    </a:lnTo>
                    <a:lnTo>
                      <a:pt x="114" y="511"/>
                    </a:lnTo>
                    <a:lnTo>
                      <a:pt x="29" y="454"/>
                    </a:lnTo>
                    <a:lnTo>
                      <a:pt x="85" y="454"/>
                    </a:lnTo>
                    <a:lnTo>
                      <a:pt x="114" y="397"/>
                    </a:lnTo>
                    <a:lnTo>
                      <a:pt x="57" y="341"/>
                    </a:lnTo>
                    <a:lnTo>
                      <a:pt x="29" y="284"/>
                    </a:lnTo>
                    <a:lnTo>
                      <a:pt x="29" y="227"/>
                    </a:lnTo>
                    <a:lnTo>
                      <a:pt x="0" y="227"/>
                    </a:lnTo>
                    <a:lnTo>
                      <a:pt x="57" y="199"/>
                    </a:lnTo>
                    <a:lnTo>
                      <a:pt x="57" y="171"/>
                    </a:lnTo>
                    <a:lnTo>
                      <a:pt x="114" y="142"/>
                    </a:lnTo>
                    <a:lnTo>
                      <a:pt x="170" y="171"/>
                    </a:lnTo>
                    <a:lnTo>
                      <a:pt x="170" y="142"/>
                    </a:lnTo>
                    <a:lnTo>
                      <a:pt x="114" y="114"/>
                    </a:lnTo>
                    <a:lnTo>
                      <a:pt x="114" y="85"/>
                    </a:lnTo>
                    <a:lnTo>
                      <a:pt x="170" y="85"/>
                    </a:lnTo>
                    <a:lnTo>
                      <a:pt x="142" y="29"/>
                    </a:lnTo>
                    <a:lnTo>
                      <a:pt x="227" y="0"/>
                    </a:lnTo>
                    <a:lnTo>
                      <a:pt x="256" y="29"/>
                    </a:lnTo>
                    <a:lnTo>
                      <a:pt x="256" y="0"/>
                    </a:lnTo>
                    <a:lnTo>
                      <a:pt x="284" y="29"/>
                    </a:lnTo>
                    <a:lnTo>
                      <a:pt x="312" y="29"/>
                    </a:lnTo>
                    <a:lnTo>
                      <a:pt x="369" y="57"/>
                    </a:lnTo>
                    <a:lnTo>
                      <a:pt x="454" y="57"/>
                    </a:lnTo>
                    <a:lnTo>
                      <a:pt x="482" y="29"/>
                    </a:lnTo>
                    <a:lnTo>
                      <a:pt x="567" y="57"/>
                    </a:lnTo>
                    <a:lnTo>
                      <a:pt x="596" y="85"/>
                    </a:lnTo>
                    <a:lnTo>
                      <a:pt x="624" y="171"/>
                    </a:lnTo>
                    <a:lnTo>
                      <a:pt x="681" y="142"/>
                    </a:lnTo>
                    <a:lnTo>
                      <a:pt x="823" y="199"/>
                    </a:lnTo>
                    <a:lnTo>
                      <a:pt x="737" y="227"/>
                    </a:lnTo>
                    <a:lnTo>
                      <a:pt x="766" y="284"/>
                    </a:lnTo>
                    <a:lnTo>
                      <a:pt x="851" y="341"/>
                    </a:lnTo>
                    <a:lnTo>
                      <a:pt x="879" y="312"/>
                    </a:lnTo>
                    <a:lnTo>
                      <a:pt x="908" y="369"/>
                    </a:lnTo>
                    <a:lnTo>
                      <a:pt x="879" y="397"/>
                    </a:lnTo>
                    <a:lnTo>
                      <a:pt x="879" y="426"/>
                    </a:lnTo>
                    <a:lnTo>
                      <a:pt x="908" y="454"/>
                    </a:lnTo>
                    <a:lnTo>
                      <a:pt x="936" y="426"/>
                    </a:lnTo>
                    <a:lnTo>
                      <a:pt x="1049" y="511"/>
                    </a:lnTo>
                    <a:lnTo>
                      <a:pt x="879" y="681"/>
                    </a:lnTo>
                    <a:lnTo>
                      <a:pt x="766" y="85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8" name="Freeform 288"/>
              <p:cNvSpPr>
                <a:spLocks/>
              </p:cNvSpPr>
              <p:nvPr/>
            </p:nvSpPr>
            <p:spPr bwMode="auto">
              <a:xfrm>
                <a:off x="2769" y="2813"/>
                <a:ext cx="538" cy="907"/>
              </a:xfrm>
              <a:custGeom>
                <a:avLst/>
                <a:gdLst>
                  <a:gd name="T0" fmla="*/ 198 w 538"/>
                  <a:gd name="T1" fmla="*/ 907 h 907"/>
                  <a:gd name="T2" fmla="*/ 170 w 538"/>
                  <a:gd name="T3" fmla="*/ 850 h 907"/>
                  <a:gd name="T4" fmla="*/ 170 w 538"/>
                  <a:gd name="T5" fmla="*/ 822 h 907"/>
                  <a:gd name="T6" fmla="*/ 113 w 538"/>
                  <a:gd name="T7" fmla="*/ 765 h 907"/>
                  <a:gd name="T8" fmla="*/ 85 w 538"/>
                  <a:gd name="T9" fmla="*/ 765 h 907"/>
                  <a:gd name="T10" fmla="*/ 85 w 538"/>
                  <a:gd name="T11" fmla="*/ 709 h 907"/>
                  <a:gd name="T12" fmla="*/ 113 w 538"/>
                  <a:gd name="T13" fmla="*/ 680 h 907"/>
                  <a:gd name="T14" fmla="*/ 113 w 538"/>
                  <a:gd name="T15" fmla="*/ 624 h 907"/>
                  <a:gd name="T16" fmla="*/ 113 w 538"/>
                  <a:gd name="T17" fmla="*/ 595 h 907"/>
                  <a:gd name="T18" fmla="*/ 113 w 538"/>
                  <a:gd name="T19" fmla="*/ 567 h 907"/>
                  <a:gd name="T20" fmla="*/ 57 w 538"/>
                  <a:gd name="T21" fmla="*/ 567 h 907"/>
                  <a:gd name="T22" fmla="*/ 57 w 538"/>
                  <a:gd name="T23" fmla="*/ 510 h 907"/>
                  <a:gd name="T24" fmla="*/ 85 w 538"/>
                  <a:gd name="T25" fmla="*/ 482 h 907"/>
                  <a:gd name="T26" fmla="*/ 57 w 538"/>
                  <a:gd name="T27" fmla="*/ 454 h 907"/>
                  <a:gd name="T28" fmla="*/ 0 w 538"/>
                  <a:gd name="T29" fmla="*/ 425 h 907"/>
                  <a:gd name="T30" fmla="*/ 57 w 538"/>
                  <a:gd name="T31" fmla="*/ 369 h 907"/>
                  <a:gd name="T32" fmla="*/ 85 w 538"/>
                  <a:gd name="T33" fmla="*/ 340 h 907"/>
                  <a:gd name="T34" fmla="*/ 85 w 538"/>
                  <a:gd name="T35" fmla="*/ 312 h 907"/>
                  <a:gd name="T36" fmla="*/ 113 w 538"/>
                  <a:gd name="T37" fmla="*/ 312 h 907"/>
                  <a:gd name="T38" fmla="*/ 113 w 538"/>
                  <a:gd name="T39" fmla="*/ 255 h 907"/>
                  <a:gd name="T40" fmla="*/ 142 w 538"/>
                  <a:gd name="T41" fmla="*/ 227 h 907"/>
                  <a:gd name="T42" fmla="*/ 198 w 538"/>
                  <a:gd name="T43" fmla="*/ 227 h 907"/>
                  <a:gd name="T44" fmla="*/ 170 w 538"/>
                  <a:gd name="T45" fmla="*/ 198 h 907"/>
                  <a:gd name="T46" fmla="*/ 227 w 538"/>
                  <a:gd name="T47" fmla="*/ 170 h 907"/>
                  <a:gd name="T48" fmla="*/ 198 w 538"/>
                  <a:gd name="T49" fmla="*/ 113 h 907"/>
                  <a:gd name="T50" fmla="*/ 255 w 538"/>
                  <a:gd name="T51" fmla="*/ 85 h 907"/>
                  <a:gd name="T52" fmla="*/ 227 w 538"/>
                  <a:gd name="T53" fmla="*/ 85 h 907"/>
                  <a:gd name="T54" fmla="*/ 283 w 538"/>
                  <a:gd name="T55" fmla="*/ 0 h 907"/>
                  <a:gd name="T56" fmla="*/ 312 w 538"/>
                  <a:gd name="T57" fmla="*/ 28 h 907"/>
                  <a:gd name="T58" fmla="*/ 340 w 538"/>
                  <a:gd name="T59" fmla="*/ 28 h 907"/>
                  <a:gd name="T60" fmla="*/ 340 w 538"/>
                  <a:gd name="T61" fmla="*/ 85 h 907"/>
                  <a:gd name="T62" fmla="*/ 397 w 538"/>
                  <a:gd name="T63" fmla="*/ 57 h 907"/>
                  <a:gd name="T64" fmla="*/ 368 w 538"/>
                  <a:gd name="T65" fmla="*/ 170 h 907"/>
                  <a:gd name="T66" fmla="*/ 397 w 538"/>
                  <a:gd name="T67" fmla="*/ 198 h 907"/>
                  <a:gd name="T68" fmla="*/ 510 w 538"/>
                  <a:gd name="T69" fmla="*/ 227 h 907"/>
                  <a:gd name="T70" fmla="*/ 538 w 538"/>
                  <a:gd name="T71" fmla="*/ 283 h 907"/>
                  <a:gd name="T72" fmla="*/ 482 w 538"/>
                  <a:gd name="T73" fmla="*/ 283 h 907"/>
                  <a:gd name="T74" fmla="*/ 482 w 538"/>
                  <a:gd name="T75" fmla="*/ 312 h 907"/>
                  <a:gd name="T76" fmla="*/ 538 w 538"/>
                  <a:gd name="T77" fmla="*/ 340 h 907"/>
                  <a:gd name="T78" fmla="*/ 538 w 538"/>
                  <a:gd name="T79" fmla="*/ 369 h 907"/>
                  <a:gd name="T80" fmla="*/ 482 w 538"/>
                  <a:gd name="T81" fmla="*/ 340 h 907"/>
                  <a:gd name="T82" fmla="*/ 425 w 538"/>
                  <a:gd name="T83" fmla="*/ 369 h 907"/>
                  <a:gd name="T84" fmla="*/ 425 w 538"/>
                  <a:gd name="T85" fmla="*/ 397 h 907"/>
                  <a:gd name="T86" fmla="*/ 368 w 538"/>
                  <a:gd name="T87" fmla="*/ 425 h 907"/>
                  <a:gd name="T88" fmla="*/ 397 w 538"/>
                  <a:gd name="T89" fmla="*/ 425 h 907"/>
                  <a:gd name="T90" fmla="*/ 397 w 538"/>
                  <a:gd name="T91" fmla="*/ 482 h 907"/>
                  <a:gd name="T92" fmla="*/ 425 w 538"/>
                  <a:gd name="T93" fmla="*/ 539 h 907"/>
                  <a:gd name="T94" fmla="*/ 397 w 538"/>
                  <a:gd name="T95" fmla="*/ 567 h 907"/>
                  <a:gd name="T96" fmla="*/ 368 w 538"/>
                  <a:gd name="T97" fmla="*/ 539 h 907"/>
                  <a:gd name="T98" fmla="*/ 312 w 538"/>
                  <a:gd name="T99" fmla="*/ 567 h 907"/>
                  <a:gd name="T100" fmla="*/ 340 w 538"/>
                  <a:gd name="T101" fmla="*/ 624 h 907"/>
                  <a:gd name="T102" fmla="*/ 312 w 538"/>
                  <a:gd name="T103" fmla="*/ 652 h 907"/>
                  <a:gd name="T104" fmla="*/ 340 w 538"/>
                  <a:gd name="T105" fmla="*/ 680 h 907"/>
                  <a:gd name="T106" fmla="*/ 397 w 538"/>
                  <a:gd name="T107" fmla="*/ 680 h 907"/>
                  <a:gd name="T108" fmla="*/ 425 w 538"/>
                  <a:gd name="T109" fmla="*/ 709 h 907"/>
                  <a:gd name="T110" fmla="*/ 397 w 538"/>
                  <a:gd name="T111" fmla="*/ 737 h 907"/>
                  <a:gd name="T112" fmla="*/ 425 w 538"/>
                  <a:gd name="T113" fmla="*/ 794 h 907"/>
                  <a:gd name="T114" fmla="*/ 198 w 538"/>
                  <a:gd name="T115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538" h="907">
                    <a:moveTo>
                      <a:pt x="198" y="907"/>
                    </a:moveTo>
                    <a:lnTo>
                      <a:pt x="170" y="850"/>
                    </a:lnTo>
                    <a:lnTo>
                      <a:pt x="170" y="822"/>
                    </a:lnTo>
                    <a:lnTo>
                      <a:pt x="113" y="765"/>
                    </a:lnTo>
                    <a:lnTo>
                      <a:pt x="85" y="765"/>
                    </a:lnTo>
                    <a:lnTo>
                      <a:pt x="85" y="709"/>
                    </a:lnTo>
                    <a:lnTo>
                      <a:pt x="113" y="680"/>
                    </a:lnTo>
                    <a:lnTo>
                      <a:pt x="113" y="624"/>
                    </a:lnTo>
                    <a:lnTo>
                      <a:pt x="113" y="595"/>
                    </a:lnTo>
                    <a:lnTo>
                      <a:pt x="113" y="567"/>
                    </a:lnTo>
                    <a:lnTo>
                      <a:pt x="57" y="567"/>
                    </a:lnTo>
                    <a:lnTo>
                      <a:pt x="57" y="510"/>
                    </a:lnTo>
                    <a:lnTo>
                      <a:pt x="85" y="482"/>
                    </a:lnTo>
                    <a:lnTo>
                      <a:pt x="57" y="454"/>
                    </a:lnTo>
                    <a:lnTo>
                      <a:pt x="0" y="425"/>
                    </a:lnTo>
                    <a:lnTo>
                      <a:pt x="57" y="369"/>
                    </a:lnTo>
                    <a:lnTo>
                      <a:pt x="85" y="340"/>
                    </a:lnTo>
                    <a:lnTo>
                      <a:pt x="85" y="312"/>
                    </a:lnTo>
                    <a:lnTo>
                      <a:pt x="113" y="312"/>
                    </a:lnTo>
                    <a:lnTo>
                      <a:pt x="113" y="255"/>
                    </a:lnTo>
                    <a:lnTo>
                      <a:pt x="142" y="227"/>
                    </a:lnTo>
                    <a:lnTo>
                      <a:pt x="198" y="227"/>
                    </a:lnTo>
                    <a:lnTo>
                      <a:pt x="170" y="198"/>
                    </a:lnTo>
                    <a:lnTo>
                      <a:pt x="227" y="170"/>
                    </a:lnTo>
                    <a:lnTo>
                      <a:pt x="198" y="113"/>
                    </a:lnTo>
                    <a:lnTo>
                      <a:pt x="255" y="85"/>
                    </a:lnTo>
                    <a:lnTo>
                      <a:pt x="227" y="85"/>
                    </a:lnTo>
                    <a:lnTo>
                      <a:pt x="283" y="0"/>
                    </a:lnTo>
                    <a:lnTo>
                      <a:pt x="312" y="28"/>
                    </a:lnTo>
                    <a:lnTo>
                      <a:pt x="340" y="28"/>
                    </a:lnTo>
                    <a:lnTo>
                      <a:pt x="340" y="85"/>
                    </a:lnTo>
                    <a:lnTo>
                      <a:pt x="397" y="57"/>
                    </a:lnTo>
                    <a:lnTo>
                      <a:pt x="368" y="170"/>
                    </a:lnTo>
                    <a:lnTo>
                      <a:pt x="397" y="198"/>
                    </a:lnTo>
                    <a:lnTo>
                      <a:pt x="510" y="227"/>
                    </a:lnTo>
                    <a:lnTo>
                      <a:pt x="538" y="283"/>
                    </a:lnTo>
                    <a:lnTo>
                      <a:pt x="482" y="283"/>
                    </a:lnTo>
                    <a:lnTo>
                      <a:pt x="482" y="312"/>
                    </a:lnTo>
                    <a:lnTo>
                      <a:pt x="538" y="340"/>
                    </a:lnTo>
                    <a:lnTo>
                      <a:pt x="538" y="369"/>
                    </a:lnTo>
                    <a:lnTo>
                      <a:pt x="482" y="340"/>
                    </a:lnTo>
                    <a:lnTo>
                      <a:pt x="425" y="369"/>
                    </a:lnTo>
                    <a:lnTo>
                      <a:pt x="425" y="397"/>
                    </a:lnTo>
                    <a:lnTo>
                      <a:pt x="368" y="425"/>
                    </a:lnTo>
                    <a:lnTo>
                      <a:pt x="397" y="425"/>
                    </a:lnTo>
                    <a:lnTo>
                      <a:pt x="397" y="482"/>
                    </a:lnTo>
                    <a:lnTo>
                      <a:pt x="425" y="539"/>
                    </a:lnTo>
                    <a:lnTo>
                      <a:pt x="397" y="567"/>
                    </a:lnTo>
                    <a:lnTo>
                      <a:pt x="368" y="539"/>
                    </a:lnTo>
                    <a:lnTo>
                      <a:pt x="312" y="567"/>
                    </a:lnTo>
                    <a:lnTo>
                      <a:pt x="340" y="624"/>
                    </a:lnTo>
                    <a:lnTo>
                      <a:pt x="312" y="652"/>
                    </a:lnTo>
                    <a:lnTo>
                      <a:pt x="340" y="680"/>
                    </a:lnTo>
                    <a:lnTo>
                      <a:pt x="397" y="680"/>
                    </a:lnTo>
                    <a:lnTo>
                      <a:pt x="425" y="709"/>
                    </a:lnTo>
                    <a:lnTo>
                      <a:pt x="397" y="737"/>
                    </a:lnTo>
                    <a:lnTo>
                      <a:pt x="425" y="794"/>
                    </a:lnTo>
                    <a:lnTo>
                      <a:pt x="198" y="90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9" name="Freeform 289"/>
              <p:cNvSpPr>
                <a:spLocks/>
              </p:cNvSpPr>
              <p:nvPr/>
            </p:nvSpPr>
            <p:spPr bwMode="auto">
              <a:xfrm>
                <a:off x="3619" y="2756"/>
                <a:ext cx="737" cy="766"/>
              </a:xfrm>
              <a:custGeom>
                <a:avLst/>
                <a:gdLst>
                  <a:gd name="T0" fmla="*/ 567 w 737"/>
                  <a:gd name="T1" fmla="*/ 766 h 766"/>
                  <a:gd name="T2" fmla="*/ 454 w 737"/>
                  <a:gd name="T3" fmla="*/ 681 h 766"/>
                  <a:gd name="T4" fmla="*/ 426 w 737"/>
                  <a:gd name="T5" fmla="*/ 709 h 766"/>
                  <a:gd name="T6" fmla="*/ 397 w 737"/>
                  <a:gd name="T7" fmla="*/ 681 h 766"/>
                  <a:gd name="T8" fmla="*/ 397 w 737"/>
                  <a:gd name="T9" fmla="*/ 652 h 766"/>
                  <a:gd name="T10" fmla="*/ 426 w 737"/>
                  <a:gd name="T11" fmla="*/ 624 h 766"/>
                  <a:gd name="T12" fmla="*/ 397 w 737"/>
                  <a:gd name="T13" fmla="*/ 567 h 766"/>
                  <a:gd name="T14" fmla="*/ 369 w 737"/>
                  <a:gd name="T15" fmla="*/ 596 h 766"/>
                  <a:gd name="T16" fmla="*/ 284 w 737"/>
                  <a:gd name="T17" fmla="*/ 539 h 766"/>
                  <a:gd name="T18" fmla="*/ 255 w 737"/>
                  <a:gd name="T19" fmla="*/ 482 h 766"/>
                  <a:gd name="T20" fmla="*/ 341 w 737"/>
                  <a:gd name="T21" fmla="*/ 454 h 766"/>
                  <a:gd name="T22" fmla="*/ 199 w 737"/>
                  <a:gd name="T23" fmla="*/ 397 h 766"/>
                  <a:gd name="T24" fmla="*/ 142 w 737"/>
                  <a:gd name="T25" fmla="*/ 426 h 766"/>
                  <a:gd name="T26" fmla="*/ 114 w 737"/>
                  <a:gd name="T27" fmla="*/ 340 h 766"/>
                  <a:gd name="T28" fmla="*/ 85 w 737"/>
                  <a:gd name="T29" fmla="*/ 312 h 766"/>
                  <a:gd name="T30" fmla="*/ 0 w 737"/>
                  <a:gd name="T31" fmla="*/ 284 h 766"/>
                  <a:gd name="T32" fmla="*/ 57 w 737"/>
                  <a:gd name="T33" fmla="*/ 255 h 766"/>
                  <a:gd name="T34" fmla="*/ 57 w 737"/>
                  <a:gd name="T35" fmla="*/ 227 h 766"/>
                  <a:gd name="T36" fmla="*/ 85 w 737"/>
                  <a:gd name="T37" fmla="*/ 227 h 766"/>
                  <a:gd name="T38" fmla="*/ 114 w 737"/>
                  <a:gd name="T39" fmla="*/ 199 h 766"/>
                  <a:gd name="T40" fmla="*/ 142 w 737"/>
                  <a:gd name="T41" fmla="*/ 199 h 766"/>
                  <a:gd name="T42" fmla="*/ 170 w 737"/>
                  <a:gd name="T43" fmla="*/ 199 h 766"/>
                  <a:gd name="T44" fmla="*/ 199 w 737"/>
                  <a:gd name="T45" fmla="*/ 170 h 766"/>
                  <a:gd name="T46" fmla="*/ 227 w 737"/>
                  <a:gd name="T47" fmla="*/ 170 h 766"/>
                  <a:gd name="T48" fmla="*/ 227 w 737"/>
                  <a:gd name="T49" fmla="*/ 227 h 766"/>
                  <a:gd name="T50" fmla="*/ 284 w 737"/>
                  <a:gd name="T51" fmla="*/ 227 h 766"/>
                  <a:gd name="T52" fmla="*/ 284 w 737"/>
                  <a:gd name="T53" fmla="*/ 170 h 766"/>
                  <a:gd name="T54" fmla="*/ 341 w 737"/>
                  <a:gd name="T55" fmla="*/ 85 h 766"/>
                  <a:gd name="T56" fmla="*/ 341 w 737"/>
                  <a:gd name="T57" fmla="*/ 29 h 766"/>
                  <a:gd name="T58" fmla="*/ 369 w 737"/>
                  <a:gd name="T59" fmla="*/ 0 h 766"/>
                  <a:gd name="T60" fmla="*/ 369 w 737"/>
                  <a:gd name="T61" fmla="*/ 57 h 766"/>
                  <a:gd name="T62" fmla="*/ 454 w 737"/>
                  <a:gd name="T63" fmla="*/ 114 h 766"/>
                  <a:gd name="T64" fmla="*/ 426 w 737"/>
                  <a:gd name="T65" fmla="*/ 170 h 766"/>
                  <a:gd name="T66" fmla="*/ 454 w 737"/>
                  <a:gd name="T67" fmla="*/ 255 h 766"/>
                  <a:gd name="T68" fmla="*/ 511 w 737"/>
                  <a:gd name="T69" fmla="*/ 255 h 766"/>
                  <a:gd name="T70" fmla="*/ 511 w 737"/>
                  <a:gd name="T71" fmla="*/ 284 h 766"/>
                  <a:gd name="T72" fmla="*/ 482 w 737"/>
                  <a:gd name="T73" fmla="*/ 312 h 766"/>
                  <a:gd name="T74" fmla="*/ 511 w 737"/>
                  <a:gd name="T75" fmla="*/ 312 h 766"/>
                  <a:gd name="T76" fmla="*/ 567 w 737"/>
                  <a:gd name="T77" fmla="*/ 284 h 766"/>
                  <a:gd name="T78" fmla="*/ 596 w 737"/>
                  <a:gd name="T79" fmla="*/ 340 h 766"/>
                  <a:gd name="T80" fmla="*/ 624 w 737"/>
                  <a:gd name="T81" fmla="*/ 340 h 766"/>
                  <a:gd name="T82" fmla="*/ 652 w 737"/>
                  <a:gd name="T83" fmla="*/ 397 h 766"/>
                  <a:gd name="T84" fmla="*/ 596 w 737"/>
                  <a:gd name="T85" fmla="*/ 426 h 766"/>
                  <a:gd name="T86" fmla="*/ 624 w 737"/>
                  <a:gd name="T87" fmla="*/ 511 h 766"/>
                  <a:gd name="T88" fmla="*/ 652 w 737"/>
                  <a:gd name="T89" fmla="*/ 539 h 766"/>
                  <a:gd name="T90" fmla="*/ 737 w 737"/>
                  <a:gd name="T91" fmla="*/ 624 h 766"/>
                  <a:gd name="T92" fmla="*/ 567 w 737"/>
                  <a:gd name="T93" fmla="*/ 766 h 7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737" h="766">
                    <a:moveTo>
                      <a:pt x="567" y="766"/>
                    </a:moveTo>
                    <a:lnTo>
                      <a:pt x="454" y="681"/>
                    </a:lnTo>
                    <a:lnTo>
                      <a:pt x="426" y="709"/>
                    </a:lnTo>
                    <a:lnTo>
                      <a:pt x="397" y="681"/>
                    </a:lnTo>
                    <a:lnTo>
                      <a:pt x="397" y="652"/>
                    </a:lnTo>
                    <a:lnTo>
                      <a:pt x="426" y="624"/>
                    </a:lnTo>
                    <a:lnTo>
                      <a:pt x="397" y="567"/>
                    </a:lnTo>
                    <a:lnTo>
                      <a:pt x="369" y="596"/>
                    </a:lnTo>
                    <a:lnTo>
                      <a:pt x="284" y="539"/>
                    </a:lnTo>
                    <a:lnTo>
                      <a:pt x="255" y="482"/>
                    </a:lnTo>
                    <a:lnTo>
                      <a:pt x="341" y="454"/>
                    </a:lnTo>
                    <a:lnTo>
                      <a:pt x="199" y="397"/>
                    </a:lnTo>
                    <a:lnTo>
                      <a:pt x="142" y="426"/>
                    </a:lnTo>
                    <a:lnTo>
                      <a:pt x="114" y="340"/>
                    </a:lnTo>
                    <a:lnTo>
                      <a:pt x="85" y="312"/>
                    </a:lnTo>
                    <a:lnTo>
                      <a:pt x="0" y="284"/>
                    </a:lnTo>
                    <a:lnTo>
                      <a:pt x="57" y="255"/>
                    </a:lnTo>
                    <a:lnTo>
                      <a:pt x="57" y="227"/>
                    </a:lnTo>
                    <a:lnTo>
                      <a:pt x="85" y="227"/>
                    </a:lnTo>
                    <a:lnTo>
                      <a:pt x="114" y="199"/>
                    </a:lnTo>
                    <a:lnTo>
                      <a:pt x="142" y="199"/>
                    </a:lnTo>
                    <a:lnTo>
                      <a:pt x="170" y="199"/>
                    </a:lnTo>
                    <a:lnTo>
                      <a:pt x="199" y="170"/>
                    </a:lnTo>
                    <a:lnTo>
                      <a:pt x="227" y="170"/>
                    </a:lnTo>
                    <a:lnTo>
                      <a:pt x="227" y="227"/>
                    </a:lnTo>
                    <a:lnTo>
                      <a:pt x="284" y="227"/>
                    </a:lnTo>
                    <a:lnTo>
                      <a:pt x="284" y="170"/>
                    </a:lnTo>
                    <a:lnTo>
                      <a:pt x="341" y="85"/>
                    </a:lnTo>
                    <a:lnTo>
                      <a:pt x="341" y="29"/>
                    </a:lnTo>
                    <a:lnTo>
                      <a:pt x="369" y="0"/>
                    </a:lnTo>
                    <a:lnTo>
                      <a:pt x="369" y="57"/>
                    </a:lnTo>
                    <a:lnTo>
                      <a:pt x="454" y="114"/>
                    </a:lnTo>
                    <a:lnTo>
                      <a:pt x="426" y="170"/>
                    </a:lnTo>
                    <a:lnTo>
                      <a:pt x="454" y="255"/>
                    </a:lnTo>
                    <a:lnTo>
                      <a:pt x="511" y="255"/>
                    </a:lnTo>
                    <a:lnTo>
                      <a:pt x="511" y="284"/>
                    </a:lnTo>
                    <a:lnTo>
                      <a:pt x="482" y="312"/>
                    </a:lnTo>
                    <a:lnTo>
                      <a:pt x="511" y="312"/>
                    </a:lnTo>
                    <a:lnTo>
                      <a:pt x="567" y="284"/>
                    </a:lnTo>
                    <a:lnTo>
                      <a:pt x="596" y="340"/>
                    </a:lnTo>
                    <a:lnTo>
                      <a:pt x="624" y="340"/>
                    </a:lnTo>
                    <a:lnTo>
                      <a:pt x="652" y="397"/>
                    </a:lnTo>
                    <a:lnTo>
                      <a:pt x="596" y="426"/>
                    </a:lnTo>
                    <a:lnTo>
                      <a:pt x="624" y="511"/>
                    </a:lnTo>
                    <a:lnTo>
                      <a:pt x="652" y="539"/>
                    </a:lnTo>
                    <a:lnTo>
                      <a:pt x="737" y="624"/>
                    </a:lnTo>
                    <a:lnTo>
                      <a:pt x="567" y="76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0" name="Freeform 290"/>
              <p:cNvSpPr>
                <a:spLocks/>
              </p:cNvSpPr>
              <p:nvPr/>
            </p:nvSpPr>
            <p:spPr bwMode="auto">
              <a:xfrm>
                <a:off x="3988" y="2529"/>
                <a:ext cx="680" cy="851"/>
              </a:xfrm>
              <a:custGeom>
                <a:avLst/>
                <a:gdLst>
                  <a:gd name="T0" fmla="*/ 368 w 680"/>
                  <a:gd name="T1" fmla="*/ 851 h 851"/>
                  <a:gd name="T2" fmla="*/ 255 w 680"/>
                  <a:gd name="T3" fmla="*/ 738 h 851"/>
                  <a:gd name="T4" fmla="*/ 227 w 680"/>
                  <a:gd name="T5" fmla="*/ 653 h 851"/>
                  <a:gd name="T6" fmla="*/ 283 w 680"/>
                  <a:gd name="T7" fmla="*/ 624 h 851"/>
                  <a:gd name="T8" fmla="*/ 255 w 680"/>
                  <a:gd name="T9" fmla="*/ 567 h 851"/>
                  <a:gd name="T10" fmla="*/ 227 w 680"/>
                  <a:gd name="T11" fmla="*/ 567 h 851"/>
                  <a:gd name="T12" fmla="*/ 198 w 680"/>
                  <a:gd name="T13" fmla="*/ 511 h 851"/>
                  <a:gd name="T14" fmla="*/ 142 w 680"/>
                  <a:gd name="T15" fmla="*/ 539 h 851"/>
                  <a:gd name="T16" fmla="*/ 113 w 680"/>
                  <a:gd name="T17" fmla="*/ 539 h 851"/>
                  <a:gd name="T18" fmla="*/ 142 w 680"/>
                  <a:gd name="T19" fmla="*/ 511 h 851"/>
                  <a:gd name="T20" fmla="*/ 142 w 680"/>
                  <a:gd name="T21" fmla="*/ 482 h 851"/>
                  <a:gd name="T22" fmla="*/ 85 w 680"/>
                  <a:gd name="T23" fmla="*/ 482 h 851"/>
                  <a:gd name="T24" fmla="*/ 57 w 680"/>
                  <a:gd name="T25" fmla="*/ 397 h 851"/>
                  <a:gd name="T26" fmla="*/ 85 w 680"/>
                  <a:gd name="T27" fmla="*/ 341 h 851"/>
                  <a:gd name="T28" fmla="*/ 0 w 680"/>
                  <a:gd name="T29" fmla="*/ 284 h 851"/>
                  <a:gd name="T30" fmla="*/ 0 w 680"/>
                  <a:gd name="T31" fmla="*/ 227 h 851"/>
                  <a:gd name="T32" fmla="*/ 57 w 680"/>
                  <a:gd name="T33" fmla="*/ 199 h 851"/>
                  <a:gd name="T34" fmla="*/ 85 w 680"/>
                  <a:gd name="T35" fmla="*/ 142 h 851"/>
                  <a:gd name="T36" fmla="*/ 113 w 680"/>
                  <a:gd name="T37" fmla="*/ 57 h 851"/>
                  <a:gd name="T38" fmla="*/ 85 w 680"/>
                  <a:gd name="T39" fmla="*/ 29 h 851"/>
                  <a:gd name="T40" fmla="*/ 142 w 680"/>
                  <a:gd name="T41" fmla="*/ 0 h 851"/>
                  <a:gd name="T42" fmla="*/ 170 w 680"/>
                  <a:gd name="T43" fmla="*/ 57 h 851"/>
                  <a:gd name="T44" fmla="*/ 198 w 680"/>
                  <a:gd name="T45" fmla="*/ 57 h 851"/>
                  <a:gd name="T46" fmla="*/ 227 w 680"/>
                  <a:gd name="T47" fmla="*/ 0 h 851"/>
                  <a:gd name="T48" fmla="*/ 255 w 680"/>
                  <a:gd name="T49" fmla="*/ 29 h 851"/>
                  <a:gd name="T50" fmla="*/ 312 w 680"/>
                  <a:gd name="T51" fmla="*/ 29 h 851"/>
                  <a:gd name="T52" fmla="*/ 312 w 680"/>
                  <a:gd name="T53" fmla="*/ 0 h 851"/>
                  <a:gd name="T54" fmla="*/ 368 w 680"/>
                  <a:gd name="T55" fmla="*/ 57 h 851"/>
                  <a:gd name="T56" fmla="*/ 397 w 680"/>
                  <a:gd name="T57" fmla="*/ 57 h 851"/>
                  <a:gd name="T58" fmla="*/ 425 w 680"/>
                  <a:gd name="T59" fmla="*/ 86 h 851"/>
                  <a:gd name="T60" fmla="*/ 397 w 680"/>
                  <a:gd name="T61" fmla="*/ 142 h 851"/>
                  <a:gd name="T62" fmla="*/ 397 w 680"/>
                  <a:gd name="T63" fmla="*/ 171 h 851"/>
                  <a:gd name="T64" fmla="*/ 510 w 680"/>
                  <a:gd name="T65" fmla="*/ 171 h 851"/>
                  <a:gd name="T66" fmla="*/ 539 w 680"/>
                  <a:gd name="T67" fmla="*/ 142 h 851"/>
                  <a:gd name="T68" fmla="*/ 595 w 680"/>
                  <a:gd name="T69" fmla="*/ 142 h 851"/>
                  <a:gd name="T70" fmla="*/ 595 w 680"/>
                  <a:gd name="T71" fmla="*/ 171 h 851"/>
                  <a:gd name="T72" fmla="*/ 567 w 680"/>
                  <a:gd name="T73" fmla="*/ 199 h 851"/>
                  <a:gd name="T74" fmla="*/ 567 w 680"/>
                  <a:gd name="T75" fmla="*/ 256 h 851"/>
                  <a:gd name="T76" fmla="*/ 453 w 680"/>
                  <a:gd name="T77" fmla="*/ 312 h 851"/>
                  <a:gd name="T78" fmla="*/ 482 w 680"/>
                  <a:gd name="T79" fmla="*/ 341 h 851"/>
                  <a:gd name="T80" fmla="*/ 510 w 680"/>
                  <a:gd name="T81" fmla="*/ 312 h 851"/>
                  <a:gd name="T82" fmla="*/ 539 w 680"/>
                  <a:gd name="T83" fmla="*/ 341 h 851"/>
                  <a:gd name="T84" fmla="*/ 567 w 680"/>
                  <a:gd name="T85" fmla="*/ 312 h 851"/>
                  <a:gd name="T86" fmla="*/ 595 w 680"/>
                  <a:gd name="T87" fmla="*/ 341 h 851"/>
                  <a:gd name="T88" fmla="*/ 595 w 680"/>
                  <a:gd name="T89" fmla="*/ 397 h 851"/>
                  <a:gd name="T90" fmla="*/ 567 w 680"/>
                  <a:gd name="T91" fmla="*/ 397 h 851"/>
                  <a:gd name="T92" fmla="*/ 567 w 680"/>
                  <a:gd name="T93" fmla="*/ 454 h 851"/>
                  <a:gd name="T94" fmla="*/ 624 w 680"/>
                  <a:gd name="T95" fmla="*/ 454 h 851"/>
                  <a:gd name="T96" fmla="*/ 624 w 680"/>
                  <a:gd name="T97" fmla="*/ 511 h 851"/>
                  <a:gd name="T98" fmla="*/ 624 w 680"/>
                  <a:gd name="T99" fmla="*/ 539 h 851"/>
                  <a:gd name="T100" fmla="*/ 680 w 680"/>
                  <a:gd name="T101" fmla="*/ 539 h 851"/>
                  <a:gd name="T102" fmla="*/ 680 w 680"/>
                  <a:gd name="T103" fmla="*/ 567 h 851"/>
                  <a:gd name="T104" fmla="*/ 482 w 680"/>
                  <a:gd name="T105" fmla="*/ 738 h 851"/>
                  <a:gd name="T106" fmla="*/ 368 w 680"/>
                  <a:gd name="T107" fmla="*/ 851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80" h="851">
                    <a:moveTo>
                      <a:pt x="368" y="851"/>
                    </a:moveTo>
                    <a:lnTo>
                      <a:pt x="255" y="738"/>
                    </a:lnTo>
                    <a:lnTo>
                      <a:pt x="227" y="653"/>
                    </a:lnTo>
                    <a:lnTo>
                      <a:pt x="283" y="624"/>
                    </a:lnTo>
                    <a:lnTo>
                      <a:pt x="255" y="567"/>
                    </a:lnTo>
                    <a:lnTo>
                      <a:pt x="227" y="567"/>
                    </a:lnTo>
                    <a:lnTo>
                      <a:pt x="198" y="511"/>
                    </a:lnTo>
                    <a:lnTo>
                      <a:pt x="142" y="539"/>
                    </a:lnTo>
                    <a:lnTo>
                      <a:pt x="113" y="539"/>
                    </a:lnTo>
                    <a:lnTo>
                      <a:pt x="142" y="511"/>
                    </a:lnTo>
                    <a:lnTo>
                      <a:pt x="142" y="482"/>
                    </a:lnTo>
                    <a:lnTo>
                      <a:pt x="85" y="482"/>
                    </a:lnTo>
                    <a:lnTo>
                      <a:pt x="57" y="397"/>
                    </a:lnTo>
                    <a:lnTo>
                      <a:pt x="85" y="341"/>
                    </a:lnTo>
                    <a:lnTo>
                      <a:pt x="0" y="284"/>
                    </a:lnTo>
                    <a:lnTo>
                      <a:pt x="0" y="227"/>
                    </a:lnTo>
                    <a:lnTo>
                      <a:pt x="57" y="199"/>
                    </a:lnTo>
                    <a:lnTo>
                      <a:pt x="85" y="142"/>
                    </a:lnTo>
                    <a:lnTo>
                      <a:pt x="113" y="57"/>
                    </a:lnTo>
                    <a:lnTo>
                      <a:pt x="85" y="29"/>
                    </a:lnTo>
                    <a:lnTo>
                      <a:pt x="142" y="0"/>
                    </a:lnTo>
                    <a:lnTo>
                      <a:pt x="170" y="57"/>
                    </a:lnTo>
                    <a:lnTo>
                      <a:pt x="198" y="57"/>
                    </a:lnTo>
                    <a:lnTo>
                      <a:pt x="227" y="0"/>
                    </a:lnTo>
                    <a:lnTo>
                      <a:pt x="255" y="29"/>
                    </a:lnTo>
                    <a:lnTo>
                      <a:pt x="312" y="29"/>
                    </a:lnTo>
                    <a:lnTo>
                      <a:pt x="312" y="0"/>
                    </a:lnTo>
                    <a:lnTo>
                      <a:pt x="368" y="57"/>
                    </a:lnTo>
                    <a:lnTo>
                      <a:pt x="397" y="57"/>
                    </a:lnTo>
                    <a:lnTo>
                      <a:pt x="425" y="86"/>
                    </a:lnTo>
                    <a:lnTo>
                      <a:pt x="397" y="142"/>
                    </a:lnTo>
                    <a:lnTo>
                      <a:pt x="397" y="171"/>
                    </a:lnTo>
                    <a:lnTo>
                      <a:pt x="510" y="171"/>
                    </a:lnTo>
                    <a:lnTo>
                      <a:pt x="539" y="142"/>
                    </a:lnTo>
                    <a:lnTo>
                      <a:pt x="595" y="142"/>
                    </a:lnTo>
                    <a:lnTo>
                      <a:pt x="595" y="171"/>
                    </a:lnTo>
                    <a:lnTo>
                      <a:pt x="567" y="199"/>
                    </a:lnTo>
                    <a:lnTo>
                      <a:pt x="567" y="256"/>
                    </a:lnTo>
                    <a:lnTo>
                      <a:pt x="453" y="312"/>
                    </a:lnTo>
                    <a:lnTo>
                      <a:pt x="482" y="341"/>
                    </a:lnTo>
                    <a:lnTo>
                      <a:pt x="510" y="312"/>
                    </a:lnTo>
                    <a:lnTo>
                      <a:pt x="539" y="341"/>
                    </a:lnTo>
                    <a:lnTo>
                      <a:pt x="567" y="312"/>
                    </a:lnTo>
                    <a:lnTo>
                      <a:pt x="595" y="341"/>
                    </a:lnTo>
                    <a:lnTo>
                      <a:pt x="595" y="397"/>
                    </a:lnTo>
                    <a:lnTo>
                      <a:pt x="567" y="397"/>
                    </a:lnTo>
                    <a:lnTo>
                      <a:pt x="567" y="454"/>
                    </a:lnTo>
                    <a:lnTo>
                      <a:pt x="624" y="454"/>
                    </a:lnTo>
                    <a:lnTo>
                      <a:pt x="624" y="511"/>
                    </a:lnTo>
                    <a:lnTo>
                      <a:pt x="624" y="539"/>
                    </a:lnTo>
                    <a:lnTo>
                      <a:pt x="680" y="539"/>
                    </a:lnTo>
                    <a:lnTo>
                      <a:pt x="680" y="567"/>
                    </a:lnTo>
                    <a:lnTo>
                      <a:pt x="482" y="738"/>
                    </a:lnTo>
                    <a:lnTo>
                      <a:pt x="368" y="85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1" name="Freeform 291"/>
              <p:cNvSpPr>
                <a:spLocks/>
              </p:cNvSpPr>
              <p:nvPr/>
            </p:nvSpPr>
            <p:spPr bwMode="auto">
              <a:xfrm>
                <a:off x="3563" y="2246"/>
                <a:ext cx="737" cy="737"/>
              </a:xfrm>
              <a:custGeom>
                <a:avLst/>
                <a:gdLst>
                  <a:gd name="T0" fmla="*/ 255 w 737"/>
                  <a:gd name="T1" fmla="*/ 680 h 737"/>
                  <a:gd name="T2" fmla="*/ 255 w 737"/>
                  <a:gd name="T3" fmla="*/ 652 h 737"/>
                  <a:gd name="T4" fmla="*/ 226 w 737"/>
                  <a:gd name="T5" fmla="*/ 652 h 737"/>
                  <a:gd name="T6" fmla="*/ 226 w 737"/>
                  <a:gd name="T7" fmla="*/ 595 h 737"/>
                  <a:gd name="T8" fmla="*/ 198 w 737"/>
                  <a:gd name="T9" fmla="*/ 595 h 737"/>
                  <a:gd name="T10" fmla="*/ 141 w 737"/>
                  <a:gd name="T11" fmla="*/ 567 h 737"/>
                  <a:gd name="T12" fmla="*/ 170 w 737"/>
                  <a:gd name="T13" fmla="*/ 454 h 737"/>
                  <a:gd name="T14" fmla="*/ 113 w 737"/>
                  <a:gd name="T15" fmla="*/ 340 h 737"/>
                  <a:gd name="T16" fmla="*/ 113 w 737"/>
                  <a:gd name="T17" fmla="*/ 255 h 737"/>
                  <a:gd name="T18" fmla="*/ 56 w 737"/>
                  <a:gd name="T19" fmla="*/ 227 h 737"/>
                  <a:gd name="T20" fmla="*/ 28 w 737"/>
                  <a:gd name="T21" fmla="*/ 255 h 737"/>
                  <a:gd name="T22" fmla="*/ 0 w 737"/>
                  <a:gd name="T23" fmla="*/ 198 h 737"/>
                  <a:gd name="T24" fmla="*/ 0 w 737"/>
                  <a:gd name="T25" fmla="*/ 142 h 737"/>
                  <a:gd name="T26" fmla="*/ 28 w 737"/>
                  <a:gd name="T27" fmla="*/ 113 h 737"/>
                  <a:gd name="T28" fmla="*/ 56 w 737"/>
                  <a:gd name="T29" fmla="*/ 142 h 737"/>
                  <a:gd name="T30" fmla="*/ 56 w 737"/>
                  <a:gd name="T31" fmla="*/ 198 h 737"/>
                  <a:gd name="T32" fmla="*/ 113 w 737"/>
                  <a:gd name="T33" fmla="*/ 198 h 737"/>
                  <a:gd name="T34" fmla="*/ 170 w 737"/>
                  <a:gd name="T35" fmla="*/ 170 h 737"/>
                  <a:gd name="T36" fmla="*/ 141 w 737"/>
                  <a:gd name="T37" fmla="*/ 142 h 737"/>
                  <a:gd name="T38" fmla="*/ 141 w 737"/>
                  <a:gd name="T39" fmla="*/ 113 h 737"/>
                  <a:gd name="T40" fmla="*/ 198 w 737"/>
                  <a:gd name="T41" fmla="*/ 142 h 737"/>
                  <a:gd name="T42" fmla="*/ 198 w 737"/>
                  <a:gd name="T43" fmla="*/ 28 h 737"/>
                  <a:gd name="T44" fmla="*/ 255 w 737"/>
                  <a:gd name="T45" fmla="*/ 0 h 737"/>
                  <a:gd name="T46" fmla="*/ 340 w 737"/>
                  <a:gd name="T47" fmla="*/ 57 h 737"/>
                  <a:gd name="T48" fmla="*/ 311 w 737"/>
                  <a:gd name="T49" fmla="*/ 85 h 737"/>
                  <a:gd name="T50" fmla="*/ 397 w 737"/>
                  <a:gd name="T51" fmla="*/ 113 h 737"/>
                  <a:gd name="T52" fmla="*/ 397 w 737"/>
                  <a:gd name="T53" fmla="*/ 85 h 737"/>
                  <a:gd name="T54" fmla="*/ 453 w 737"/>
                  <a:gd name="T55" fmla="*/ 28 h 737"/>
                  <a:gd name="T56" fmla="*/ 482 w 737"/>
                  <a:gd name="T57" fmla="*/ 57 h 737"/>
                  <a:gd name="T58" fmla="*/ 482 w 737"/>
                  <a:gd name="T59" fmla="*/ 113 h 737"/>
                  <a:gd name="T60" fmla="*/ 510 w 737"/>
                  <a:gd name="T61" fmla="*/ 113 h 737"/>
                  <a:gd name="T62" fmla="*/ 510 w 737"/>
                  <a:gd name="T63" fmla="*/ 142 h 737"/>
                  <a:gd name="T64" fmla="*/ 567 w 737"/>
                  <a:gd name="T65" fmla="*/ 170 h 737"/>
                  <a:gd name="T66" fmla="*/ 680 w 737"/>
                  <a:gd name="T67" fmla="*/ 198 h 737"/>
                  <a:gd name="T68" fmla="*/ 708 w 737"/>
                  <a:gd name="T69" fmla="*/ 198 h 737"/>
                  <a:gd name="T70" fmla="*/ 737 w 737"/>
                  <a:gd name="T71" fmla="*/ 283 h 737"/>
                  <a:gd name="T72" fmla="*/ 737 w 737"/>
                  <a:gd name="T73" fmla="*/ 312 h 737"/>
                  <a:gd name="T74" fmla="*/ 680 w 737"/>
                  <a:gd name="T75" fmla="*/ 312 h 737"/>
                  <a:gd name="T76" fmla="*/ 652 w 737"/>
                  <a:gd name="T77" fmla="*/ 283 h 737"/>
                  <a:gd name="T78" fmla="*/ 623 w 737"/>
                  <a:gd name="T79" fmla="*/ 340 h 737"/>
                  <a:gd name="T80" fmla="*/ 595 w 737"/>
                  <a:gd name="T81" fmla="*/ 340 h 737"/>
                  <a:gd name="T82" fmla="*/ 567 w 737"/>
                  <a:gd name="T83" fmla="*/ 283 h 737"/>
                  <a:gd name="T84" fmla="*/ 510 w 737"/>
                  <a:gd name="T85" fmla="*/ 312 h 737"/>
                  <a:gd name="T86" fmla="*/ 538 w 737"/>
                  <a:gd name="T87" fmla="*/ 340 h 737"/>
                  <a:gd name="T88" fmla="*/ 482 w 737"/>
                  <a:gd name="T89" fmla="*/ 482 h 737"/>
                  <a:gd name="T90" fmla="*/ 425 w 737"/>
                  <a:gd name="T91" fmla="*/ 510 h 737"/>
                  <a:gd name="T92" fmla="*/ 397 w 737"/>
                  <a:gd name="T93" fmla="*/ 539 h 737"/>
                  <a:gd name="T94" fmla="*/ 397 w 737"/>
                  <a:gd name="T95" fmla="*/ 595 h 737"/>
                  <a:gd name="T96" fmla="*/ 340 w 737"/>
                  <a:gd name="T97" fmla="*/ 680 h 737"/>
                  <a:gd name="T98" fmla="*/ 340 w 737"/>
                  <a:gd name="T99" fmla="*/ 737 h 737"/>
                  <a:gd name="T100" fmla="*/ 283 w 737"/>
                  <a:gd name="T101" fmla="*/ 737 h 737"/>
                  <a:gd name="T102" fmla="*/ 283 w 737"/>
                  <a:gd name="T103" fmla="*/ 680 h 737"/>
                  <a:gd name="T104" fmla="*/ 255 w 737"/>
                  <a:gd name="T105" fmla="*/ 68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737" h="737">
                    <a:moveTo>
                      <a:pt x="255" y="680"/>
                    </a:moveTo>
                    <a:lnTo>
                      <a:pt x="255" y="652"/>
                    </a:lnTo>
                    <a:lnTo>
                      <a:pt x="226" y="652"/>
                    </a:lnTo>
                    <a:lnTo>
                      <a:pt x="226" y="595"/>
                    </a:lnTo>
                    <a:lnTo>
                      <a:pt x="198" y="595"/>
                    </a:lnTo>
                    <a:lnTo>
                      <a:pt x="141" y="567"/>
                    </a:lnTo>
                    <a:lnTo>
                      <a:pt x="170" y="454"/>
                    </a:lnTo>
                    <a:lnTo>
                      <a:pt x="113" y="340"/>
                    </a:lnTo>
                    <a:lnTo>
                      <a:pt x="113" y="255"/>
                    </a:lnTo>
                    <a:lnTo>
                      <a:pt x="56" y="227"/>
                    </a:lnTo>
                    <a:lnTo>
                      <a:pt x="28" y="255"/>
                    </a:lnTo>
                    <a:lnTo>
                      <a:pt x="0" y="198"/>
                    </a:lnTo>
                    <a:lnTo>
                      <a:pt x="0" y="142"/>
                    </a:lnTo>
                    <a:lnTo>
                      <a:pt x="28" y="113"/>
                    </a:lnTo>
                    <a:lnTo>
                      <a:pt x="56" y="142"/>
                    </a:lnTo>
                    <a:lnTo>
                      <a:pt x="56" y="198"/>
                    </a:lnTo>
                    <a:lnTo>
                      <a:pt x="113" y="198"/>
                    </a:lnTo>
                    <a:lnTo>
                      <a:pt x="170" y="170"/>
                    </a:lnTo>
                    <a:lnTo>
                      <a:pt x="141" y="142"/>
                    </a:lnTo>
                    <a:lnTo>
                      <a:pt x="141" y="113"/>
                    </a:lnTo>
                    <a:lnTo>
                      <a:pt x="198" y="142"/>
                    </a:lnTo>
                    <a:lnTo>
                      <a:pt x="198" y="28"/>
                    </a:lnTo>
                    <a:lnTo>
                      <a:pt x="255" y="0"/>
                    </a:lnTo>
                    <a:lnTo>
                      <a:pt x="340" y="57"/>
                    </a:lnTo>
                    <a:lnTo>
                      <a:pt x="311" y="85"/>
                    </a:lnTo>
                    <a:lnTo>
                      <a:pt x="397" y="113"/>
                    </a:lnTo>
                    <a:lnTo>
                      <a:pt x="397" y="85"/>
                    </a:lnTo>
                    <a:lnTo>
                      <a:pt x="453" y="28"/>
                    </a:lnTo>
                    <a:lnTo>
                      <a:pt x="482" y="57"/>
                    </a:lnTo>
                    <a:lnTo>
                      <a:pt x="482" y="113"/>
                    </a:lnTo>
                    <a:lnTo>
                      <a:pt x="510" y="113"/>
                    </a:lnTo>
                    <a:lnTo>
                      <a:pt x="510" y="142"/>
                    </a:lnTo>
                    <a:lnTo>
                      <a:pt x="567" y="170"/>
                    </a:lnTo>
                    <a:lnTo>
                      <a:pt x="680" y="198"/>
                    </a:lnTo>
                    <a:lnTo>
                      <a:pt x="708" y="198"/>
                    </a:lnTo>
                    <a:lnTo>
                      <a:pt x="737" y="283"/>
                    </a:lnTo>
                    <a:lnTo>
                      <a:pt x="737" y="312"/>
                    </a:lnTo>
                    <a:lnTo>
                      <a:pt x="680" y="312"/>
                    </a:lnTo>
                    <a:lnTo>
                      <a:pt x="652" y="283"/>
                    </a:lnTo>
                    <a:lnTo>
                      <a:pt x="623" y="340"/>
                    </a:lnTo>
                    <a:lnTo>
                      <a:pt x="595" y="340"/>
                    </a:lnTo>
                    <a:lnTo>
                      <a:pt x="567" y="283"/>
                    </a:lnTo>
                    <a:lnTo>
                      <a:pt x="510" y="312"/>
                    </a:lnTo>
                    <a:lnTo>
                      <a:pt x="538" y="340"/>
                    </a:lnTo>
                    <a:lnTo>
                      <a:pt x="482" y="482"/>
                    </a:lnTo>
                    <a:lnTo>
                      <a:pt x="425" y="510"/>
                    </a:lnTo>
                    <a:lnTo>
                      <a:pt x="397" y="539"/>
                    </a:lnTo>
                    <a:lnTo>
                      <a:pt x="397" y="595"/>
                    </a:lnTo>
                    <a:lnTo>
                      <a:pt x="340" y="680"/>
                    </a:lnTo>
                    <a:lnTo>
                      <a:pt x="340" y="737"/>
                    </a:lnTo>
                    <a:lnTo>
                      <a:pt x="283" y="737"/>
                    </a:lnTo>
                    <a:lnTo>
                      <a:pt x="283" y="680"/>
                    </a:lnTo>
                    <a:lnTo>
                      <a:pt x="255" y="68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2" name="Freeform 292"/>
              <p:cNvSpPr>
                <a:spLocks/>
              </p:cNvSpPr>
              <p:nvPr/>
            </p:nvSpPr>
            <p:spPr bwMode="auto">
              <a:xfrm>
                <a:off x="4385" y="2331"/>
                <a:ext cx="992" cy="765"/>
              </a:xfrm>
              <a:custGeom>
                <a:avLst/>
                <a:gdLst>
                  <a:gd name="T0" fmla="*/ 283 w 992"/>
                  <a:gd name="T1" fmla="*/ 737 h 765"/>
                  <a:gd name="T2" fmla="*/ 227 w 992"/>
                  <a:gd name="T3" fmla="*/ 652 h 765"/>
                  <a:gd name="T4" fmla="*/ 170 w 992"/>
                  <a:gd name="T5" fmla="*/ 595 h 765"/>
                  <a:gd name="T6" fmla="*/ 198 w 992"/>
                  <a:gd name="T7" fmla="*/ 539 h 765"/>
                  <a:gd name="T8" fmla="*/ 142 w 992"/>
                  <a:gd name="T9" fmla="*/ 539 h 765"/>
                  <a:gd name="T10" fmla="*/ 85 w 992"/>
                  <a:gd name="T11" fmla="*/ 539 h 765"/>
                  <a:gd name="T12" fmla="*/ 170 w 992"/>
                  <a:gd name="T13" fmla="*/ 454 h 765"/>
                  <a:gd name="T14" fmla="*/ 198 w 992"/>
                  <a:gd name="T15" fmla="*/ 369 h 765"/>
                  <a:gd name="T16" fmla="*/ 142 w 992"/>
                  <a:gd name="T17" fmla="*/ 340 h 765"/>
                  <a:gd name="T18" fmla="*/ 0 w 992"/>
                  <a:gd name="T19" fmla="*/ 369 h 765"/>
                  <a:gd name="T20" fmla="*/ 28 w 992"/>
                  <a:gd name="T21" fmla="*/ 284 h 765"/>
                  <a:gd name="T22" fmla="*/ 28 w 992"/>
                  <a:gd name="T23" fmla="*/ 198 h 765"/>
                  <a:gd name="T24" fmla="*/ 142 w 992"/>
                  <a:gd name="T25" fmla="*/ 85 h 765"/>
                  <a:gd name="T26" fmla="*/ 198 w 992"/>
                  <a:gd name="T27" fmla="*/ 85 h 765"/>
                  <a:gd name="T28" fmla="*/ 312 w 992"/>
                  <a:gd name="T29" fmla="*/ 57 h 765"/>
                  <a:gd name="T30" fmla="*/ 340 w 992"/>
                  <a:gd name="T31" fmla="*/ 28 h 765"/>
                  <a:gd name="T32" fmla="*/ 425 w 992"/>
                  <a:gd name="T33" fmla="*/ 57 h 765"/>
                  <a:gd name="T34" fmla="*/ 482 w 992"/>
                  <a:gd name="T35" fmla="*/ 142 h 765"/>
                  <a:gd name="T36" fmla="*/ 538 w 992"/>
                  <a:gd name="T37" fmla="*/ 113 h 765"/>
                  <a:gd name="T38" fmla="*/ 623 w 992"/>
                  <a:gd name="T39" fmla="*/ 57 h 765"/>
                  <a:gd name="T40" fmla="*/ 709 w 992"/>
                  <a:gd name="T41" fmla="*/ 142 h 765"/>
                  <a:gd name="T42" fmla="*/ 737 w 992"/>
                  <a:gd name="T43" fmla="*/ 227 h 765"/>
                  <a:gd name="T44" fmla="*/ 822 w 992"/>
                  <a:gd name="T45" fmla="*/ 255 h 765"/>
                  <a:gd name="T46" fmla="*/ 822 w 992"/>
                  <a:gd name="T47" fmla="*/ 397 h 765"/>
                  <a:gd name="T48" fmla="*/ 879 w 992"/>
                  <a:gd name="T49" fmla="*/ 340 h 765"/>
                  <a:gd name="T50" fmla="*/ 907 w 992"/>
                  <a:gd name="T51" fmla="*/ 397 h 765"/>
                  <a:gd name="T52" fmla="*/ 879 w 992"/>
                  <a:gd name="T53" fmla="*/ 454 h 765"/>
                  <a:gd name="T54" fmla="*/ 879 w 992"/>
                  <a:gd name="T55" fmla="*/ 567 h 765"/>
                  <a:gd name="T56" fmla="*/ 992 w 992"/>
                  <a:gd name="T57" fmla="*/ 595 h 765"/>
                  <a:gd name="T58" fmla="*/ 822 w 992"/>
                  <a:gd name="T59" fmla="*/ 652 h 765"/>
                  <a:gd name="T60" fmla="*/ 709 w 992"/>
                  <a:gd name="T61" fmla="*/ 567 h 765"/>
                  <a:gd name="T62" fmla="*/ 283 w 992"/>
                  <a:gd name="T63" fmla="*/ 765 h 7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992" h="765">
                    <a:moveTo>
                      <a:pt x="283" y="765"/>
                    </a:moveTo>
                    <a:lnTo>
                      <a:pt x="283" y="737"/>
                    </a:lnTo>
                    <a:lnTo>
                      <a:pt x="227" y="737"/>
                    </a:lnTo>
                    <a:lnTo>
                      <a:pt x="227" y="652"/>
                    </a:lnTo>
                    <a:lnTo>
                      <a:pt x="170" y="652"/>
                    </a:lnTo>
                    <a:lnTo>
                      <a:pt x="170" y="595"/>
                    </a:lnTo>
                    <a:lnTo>
                      <a:pt x="198" y="595"/>
                    </a:lnTo>
                    <a:lnTo>
                      <a:pt x="198" y="539"/>
                    </a:lnTo>
                    <a:lnTo>
                      <a:pt x="170" y="510"/>
                    </a:lnTo>
                    <a:lnTo>
                      <a:pt x="142" y="539"/>
                    </a:lnTo>
                    <a:lnTo>
                      <a:pt x="113" y="510"/>
                    </a:lnTo>
                    <a:lnTo>
                      <a:pt x="85" y="539"/>
                    </a:lnTo>
                    <a:lnTo>
                      <a:pt x="56" y="510"/>
                    </a:lnTo>
                    <a:lnTo>
                      <a:pt x="170" y="454"/>
                    </a:lnTo>
                    <a:lnTo>
                      <a:pt x="170" y="397"/>
                    </a:lnTo>
                    <a:lnTo>
                      <a:pt x="198" y="369"/>
                    </a:lnTo>
                    <a:lnTo>
                      <a:pt x="198" y="340"/>
                    </a:lnTo>
                    <a:lnTo>
                      <a:pt x="142" y="340"/>
                    </a:lnTo>
                    <a:lnTo>
                      <a:pt x="113" y="369"/>
                    </a:lnTo>
                    <a:lnTo>
                      <a:pt x="0" y="369"/>
                    </a:lnTo>
                    <a:lnTo>
                      <a:pt x="0" y="340"/>
                    </a:lnTo>
                    <a:lnTo>
                      <a:pt x="28" y="284"/>
                    </a:lnTo>
                    <a:lnTo>
                      <a:pt x="0" y="255"/>
                    </a:lnTo>
                    <a:lnTo>
                      <a:pt x="28" y="198"/>
                    </a:lnTo>
                    <a:lnTo>
                      <a:pt x="85" y="170"/>
                    </a:lnTo>
                    <a:lnTo>
                      <a:pt x="142" y="85"/>
                    </a:lnTo>
                    <a:lnTo>
                      <a:pt x="170" y="142"/>
                    </a:lnTo>
                    <a:lnTo>
                      <a:pt x="198" y="85"/>
                    </a:lnTo>
                    <a:lnTo>
                      <a:pt x="255" y="85"/>
                    </a:lnTo>
                    <a:lnTo>
                      <a:pt x="312" y="57"/>
                    </a:lnTo>
                    <a:lnTo>
                      <a:pt x="283" y="0"/>
                    </a:lnTo>
                    <a:lnTo>
                      <a:pt x="340" y="28"/>
                    </a:lnTo>
                    <a:lnTo>
                      <a:pt x="368" y="57"/>
                    </a:lnTo>
                    <a:lnTo>
                      <a:pt x="425" y="57"/>
                    </a:lnTo>
                    <a:lnTo>
                      <a:pt x="453" y="0"/>
                    </a:lnTo>
                    <a:lnTo>
                      <a:pt x="482" y="142"/>
                    </a:lnTo>
                    <a:lnTo>
                      <a:pt x="510" y="170"/>
                    </a:lnTo>
                    <a:lnTo>
                      <a:pt x="538" y="113"/>
                    </a:lnTo>
                    <a:lnTo>
                      <a:pt x="567" y="113"/>
                    </a:lnTo>
                    <a:lnTo>
                      <a:pt x="623" y="57"/>
                    </a:lnTo>
                    <a:lnTo>
                      <a:pt x="652" y="142"/>
                    </a:lnTo>
                    <a:lnTo>
                      <a:pt x="709" y="142"/>
                    </a:lnTo>
                    <a:lnTo>
                      <a:pt x="709" y="198"/>
                    </a:lnTo>
                    <a:lnTo>
                      <a:pt x="737" y="227"/>
                    </a:lnTo>
                    <a:lnTo>
                      <a:pt x="794" y="227"/>
                    </a:lnTo>
                    <a:lnTo>
                      <a:pt x="822" y="255"/>
                    </a:lnTo>
                    <a:lnTo>
                      <a:pt x="794" y="369"/>
                    </a:lnTo>
                    <a:lnTo>
                      <a:pt x="822" y="397"/>
                    </a:lnTo>
                    <a:lnTo>
                      <a:pt x="879" y="369"/>
                    </a:lnTo>
                    <a:lnTo>
                      <a:pt x="879" y="340"/>
                    </a:lnTo>
                    <a:lnTo>
                      <a:pt x="907" y="312"/>
                    </a:lnTo>
                    <a:lnTo>
                      <a:pt x="907" y="397"/>
                    </a:lnTo>
                    <a:lnTo>
                      <a:pt x="907" y="454"/>
                    </a:lnTo>
                    <a:lnTo>
                      <a:pt x="879" y="454"/>
                    </a:lnTo>
                    <a:lnTo>
                      <a:pt x="850" y="539"/>
                    </a:lnTo>
                    <a:lnTo>
                      <a:pt x="879" y="567"/>
                    </a:lnTo>
                    <a:lnTo>
                      <a:pt x="964" y="567"/>
                    </a:lnTo>
                    <a:lnTo>
                      <a:pt x="992" y="595"/>
                    </a:lnTo>
                    <a:lnTo>
                      <a:pt x="935" y="652"/>
                    </a:lnTo>
                    <a:lnTo>
                      <a:pt x="822" y="652"/>
                    </a:lnTo>
                    <a:lnTo>
                      <a:pt x="765" y="595"/>
                    </a:lnTo>
                    <a:lnTo>
                      <a:pt x="709" y="567"/>
                    </a:lnTo>
                    <a:lnTo>
                      <a:pt x="453" y="652"/>
                    </a:lnTo>
                    <a:lnTo>
                      <a:pt x="283" y="765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3" name="Freeform 293"/>
              <p:cNvSpPr>
                <a:spLocks/>
              </p:cNvSpPr>
              <p:nvPr/>
            </p:nvSpPr>
            <p:spPr bwMode="auto">
              <a:xfrm>
                <a:off x="5008" y="2218"/>
                <a:ext cx="908" cy="765"/>
              </a:xfrm>
              <a:custGeom>
                <a:avLst/>
                <a:gdLst>
                  <a:gd name="T0" fmla="*/ 171 w 908"/>
                  <a:gd name="T1" fmla="*/ 0 h 765"/>
                  <a:gd name="T2" fmla="*/ 29 w 908"/>
                  <a:gd name="T3" fmla="*/ 56 h 765"/>
                  <a:gd name="T4" fmla="*/ 0 w 908"/>
                  <a:gd name="T5" fmla="*/ 113 h 765"/>
                  <a:gd name="T6" fmla="*/ 57 w 908"/>
                  <a:gd name="T7" fmla="*/ 113 h 765"/>
                  <a:gd name="T8" fmla="*/ 29 w 908"/>
                  <a:gd name="T9" fmla="*/ 141 h 765"/>
                  <a:gd name="T10" fmla="*/ 86 w 908"/>
                  <a:gd name="T11" fmla="*/ 170 h 765"/>
                  <a:gd name="T12" fmla="*/ 29 w 908"/>
                  <a:gd name="T13" fmla="*/ 255 h 765"/>
                  <a:gd name="T14" fmla="*/ 86 w 908"/>
                  <a:gd name="T15" fmla="*/ 255 h 765"/>
                  <a:gd name="T16" fmla="*/ 86 w 908"/>
                  <a:gd name="T17" fmla="*/ 311 h 765"/>
                  <a:gd name="T18" fmla="*/ 114 w 908"/>
                  <a:gd name="T19" fmla="*/ 340 h 765"/>
                  <a:gd name="T20" fmla="*/ 171 w 908"/>
                  <a:gd name="T21" fmla="*/ 340 h 765"/>
                  <a:gd name="T22" fmla="*/ 199 w 908"/>
                  <a:gd name="T23" fmla="*/ 368 h 765"/>
                  <a:gd name="T24" fmla="*/ 171 w 908"/>
                  <a:gd name="T25" fmla="*/ 482 h 765"/>
                  <a:gd name="T26" fmla="*/ 199 w 908"/>
                  <a:gd name="T27" fmla="*/ 510 h 765"/>
                  <a:gd name="T28" fmla="*/ 256 w 908"/>
                  <a:gd name="T29" fmla="*/ 482 h 765"/>
                  <a:gd name="T30" fmla="*/ 256 w 908"/>
                  <a:gd name="T31" fmla="*/ 453 h 765"/>
                  <a:gd name="T32" fmla="*/ 284 w 908"/>
                  <a:gd name="T33" fmla="*/ 425 h 765"/>
                  <a:gd name="T34" fmla="*/ 284 w 908"/>
                  <a:gd name="T35" fmla="*/ 567 h 765"/>
                  <a:gd name="T36" fmla="*/ 256 w 908"/>
                  <a:gd name="T37" fmla="*/ 567 h 765"/>
                  <a:gd name="T38" fmla="*/ 227 w 908"/>
                  <a:gd name="T39" fmla="*/ 652 h 765"/>
                  <a:gd name="T40" fmla="*/ 256 w 908"/>
                  <a:gd name="T41" fmla="*/ 680 h 765"/>
                  <a:gd name="T42" fmla="*/ 341 w 908"/>
                  <a:gd name="T43" fmla="*/ 680 h 765"/>
                  <a:gd name="T44" fmla="*/ 369 w 908"/>
                  <a:gd name="T45" fmla="*/ 708 h 765"/>
                  <a:gd name="T46" fmla="*/ 596 w 908"/>
                  <a:gd name="T47" fmla="*/ 623 h 765"/>
                  <a:gd name="T48" fmla="*/ 709 w 908"/>
                  <a:gd name="T49" fmla="*/ 623 h 765"/>
                  <a:gd name="T50" fmla="*/ 738 w 908"/>
                  <a:gd name="T51" fmla="*/ 623 h 765"/>
                  <a:gd name="T52" fmla="*/ 738 w 908"/>
                  <a:gd name="T53" fmla="*/ 652 h 765"/>
                  <a:gd name="T54" fmla="*/ 794 w 908"/>
                  <a:gd name="T55" fmla="*/ 708 h 765"/>
                  <a:gd name="T56" fmla="*/ 879 w 908"/>
                  <a:gd name="T57" fmla="*/ 765 h 765"/>
                  <a:gd name="T58" fmla="*/ 879 w 908"/>
                  <a:gd name="T59" fmla="*/ 680 h 765"/>
                  <a:gd name="T60" fmla="*/ 908 w 908"/>
                  <a:gd name="T61" fmla="*/ 652 h 765"/>
                  <a:gd name="T62" fmla="*/ 879 w 908"/>
                  <a:gd name="T63" fmla="*/ 623 h 765"/>
                  <a:gd name="T64" fmla="*/ 908 w 908"/>
                  <a:gd name="T65" fmla="*/ 595 h 765"/>
                  <a:gd name="T66" fmla="*/ 879 w 908"/>
                  <a:gd name="T67" fmla="*/ 538 h 765"/>
                  <a:gd name="T68" fmla="*/ 908 w 908"/>
                  <a:gd name="T69" fmla="*/ 482 h 765"/>
                  <a:gd name="T70" fmla="*/ 879 w 908"/>
                  <a:gd name="T71" fmla="*/ 425 h 765"/>
                  <a:gd name="T72" fmla="*/ 851 w 908"/>
                  <a:gd name="T73" fmla="*/ 425 h 765"/>
                  <a:gd name="T74" fmla="*/ 823 w 908"/>
                  <a:gd name="T75" fmla="*/ 453 h 765"/>
                  <a:gd name="T76" fmla="*/ 766 w 908"/>
                  <a:gd name="T77" fmla="*/ 453 h 765"/>
                  <a:gd name="T78" fmla="*/ 738 w 908"/>
                  <a:gd name="T79" fmla="*/ 482 h 765"/>
                  <a:gd name="T80" fmla="*/ 624 w 908"/>
                  <a:gd name="T81" fmla="*/ 453 h 765"/>
                  <a:gd name="T82" fmla="*/ 341 w 908"/>
                  <a:gd name="T83" fmla="*/ 226 h 765"/>
                  <a:gd name="T84" fmla="*/ 227 w 908"/>
                  <a:gd name="T85" fmla="*/ 141 h 765"/>
                  <a:gd name="T86" fmla="*/ 171 w 908"/>
                  <a:gd name="T87" fmla="*/ 85 h 765"/>
                  <a:gd name="T88" fmla="*/ 171 w 908"/>
                  <a:gd name="T89" fmla="*/ 0 h 7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908" h="765">
                    <a:moveTo>
                      <a:pt x="171" y="0"/>
                    </a:moveTo>
                    <a:lnTo>
                      <a:pt x="29" y="56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29" y="141"/>
                    </a:lnTo>
                    <a:lnTo>
                      <a:pt x="86" y="170"/>
                    </a:lnTo>
                    <a:lnTo>
                      <a:pt x="29" y="255"/>
                    </a:lnTo>
                    <a:lnTo>
                      <a:pt x="86" y="255"/>
                    </a:lnTo>
                    <a:lnTo>
                      <a:pt x="86" y="311"/>
                    </a:lnTo>
                    <a:lnTo>
                      <a:pt x="114" y="340"/>
                    </a:lnTo>
                    <a:lnTo>
                      <a:pt x="171" y="340"/>
                    </a:lnTo>
                    <a:lnTo>
                      <a:pt x="199" y="368"/>
                    </a:lnTo>
                    <a:lnTo>
                      <a:pt x="171" y="482"/>
                    </a:lnTo>
                    <a:lnTo>
                      <a:pt x="199" y="510"/>
                    </a:lnTo>
                    <a:lnTo>
                      <a:pt x="256" y="482"/>
                    </a:lnTo>
                    <a:lnTo>
                      <a:pt x="256" y="453"/>
                    </a:lnTo>
                    <a:lnTo>
                      <a:pt x="284" y="425"/>
                    </a:lnTo>
                    <a:lnTo>
                      <a:pt x="284" y="567"/>
                    </a:lnTo>
                    <a:lnTo>
                      <a:pt x="256" y="567"/>
                    </a:lnTo>
                    <a:lnTo>
                      <a:pt x="227" y="652"/>
                    </a:lnTo>
                    <a:lnTo>
                      <a:pt x="256" y="680"/>
                    </a:lnTo>
                    <a:lnTo>
                      <a:pt x="341" y="680"/>
                    </a:lnTo>
                    <a:lnTo>
                      <a:pt x="369" y="708"/>
                    </a:lnTo>
                    <a:lnTo>
                      <a:pt x="596" y="623"/>
                    </a:lnTo>
                    <a:lnTo>
                      <a:pt x="709" y="623"/>
                    </a:lnTo>
                    <a:lnTo>
                      <a:pt x="738" y="623"/>
                    </a:lnTo>
                    <a:lnTo>
                      <a:pt x="738" y="652"/>
                    </a:lnTo>
                    <a:lnTo>
                      <a:pt x="794" y="708"/>
                    </a:lnTo>
                    <a:lnTo>
                      <a:pt x="879" y="765"/>
                    </a:lnTo>
                    <a:lnTo>
                      <a:pt x="879" y="680"/>
                    </a:lnTo>
                    <a:lnTo>
                      <a:pt x="908" y="652"/>
                    </a:lnTo>
                    <a:lnTo>
                      <a:pt x="879" y="623"/>
                    </a:lnTo>
                    <a:lnTo>
                      <a:pt x="908" y="595"/>
                    </a:lnTo>
                    <a:lnTo>
                      <a:pt x="879" y="538"/>
                    </a:lnTo>
                    <a:lnTo>
                      <a:pt x="908" y="482"/>
                    </a:lnTo>
                    <a:lnTo>
                      <a:pt x="879" y="425"/>
                    </a:lnTo>
                    <a:lnTo>
                      <a:pt x="851" y="425"/>
                    </a:lnTo>
                    <a:lnTo>
                      <a:pt x="823" y="453"/>
                    </a:lnTo>
                    <a:lnTo>
                      <a:pt x="766" y="453"/>
                    </a:lnTo>
                    <a:lnTo>
                      <a:pt x="738" y="482"/>
                    </a:lnTo>
                    <a:lnTo>
                      <a:pt x="624" y="453"/>
                    </a:lnTo>
                    <a:lnTo>
                      <a:pt x="341" y="226"/>
                    </a:lnTo>
                    <a:lnTo>
                      <a:pt x="227" y="141"/>
                    </a:lnTo>
                    <a:lnTo>
                      <a:pt x="171" y="85"/>
                    </a:lnTo>
                    <a:lnTo>
                      <a:pt x="171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4" name="Freeform 294"/>
              <p:cNvSpPr>
                <a:spLocks/>
              </p:cNvSpPr>
              <p:nvPr/>
            </p:nvSpPr>
            <p:spPr bwMode="auto">
              <a:xfrm>
                <a:off x="4668" y="1962"/>
                <a:ext cx="511" cy="539"/>
              </a:xfrm>
              <a:custGeom>
                <a:avLst/>
                <a:gdLst>
                  <a:gd name="T0" fmla="*/ 511 w 511"/>
                  <a:gd name="T1" fmla="*/ 256 h 539"/>
                  <a:gd name="T2" fmla="*/ 369 w 511"/>
                  <a:gd name="T3" fmla="*/ 312 h 539"/>
                  <a:gd name="T4" fmla="*/ 340 w 511"/>
                  <a:gd name="T5" fmla="*/ 369 h 539"/>
                  <a:gd name="T6" fmla="*/ 397 w 511"/>
                  <a:gd name="T7" fmla="*/ 369 h 539"/>
                  <a:gd name="T8" fmla="*/ 369 w 511"/>
                  <a:gd name="T9" fmla="*/ 397 h 539"/>
                  <a:gd name="T10" fmla="*/ 426 w 511"/>
                  <a:gd name="T11" fmla="*/ 426 h 539"/>
                  <a:gd name="T12" fmla="*/ 369 w 511"/>
                  <a:gd name="T13" fmla="*/ 511 h 539"/>
                  <a:gd name="T14" fmla="*/ 340 w 511"/>
                  <a:gd name="T15" fmla="*/ 426 h 539"/>
                  <a:gd name="T16" fmla="*/ 284 w 511"/>
                  <a:gd name="T17" fmla="*/ 482 h 539"/>
                  <a:gd name="T18" fmla="*/ 255 w 511"/>
                  <a:gd name="T19" fmla="*/ 482 h 539"/>
                  <a:gd name="T20" fmla="*/ 227 w 511"/>
                  <a:gd name="T21" fmla="*/ 539 h 539"/>
                  <a:gd name="T22" fmla="*/ 199 w 511"/>
                  <a:gd name="T23" fmla="*/ 511 h 539"/>
                  <a:gd name="T24" fmla="*/ 170 w 511"/>
                  <a:gd name="T25" fmla="*/ 369 h 539"/>
                  <a:gd name="T26" fmla="*/ 142 w 511"/>
                  <a:gd name="T27" fmla="*/ 426 h 539"/>
                  <a:gd name="T28" fmla="*/ 85 w 511"/>
                  <a:gd name="T29" fmla="*/ 426 h 539"/>
                  <a:gd name="T30" fmla="*/ 57 w 511"/>
                  <a:gd name="T31" fmla="*/ 397 h 539"/>
                  <a:gd name="T32" fmla="*/ 0 w 511"/>
                  <a:gd name="T33" fmla="*/ 369 h 539"/>
                  <a:gd name="T34" fmla="*/ 0 w 511"/>
                  <a:gd name="T35" fmla="*/ 341 h 539"/>
                  <a:gd name="T36" fmla="*/ 57 w 511"/>
                  <a:gd name="T37" fmla="*/ 312 h 539"/>
                  <a:gd name="T38" fmla="*/ 57 w 511"/>
                  <a:gd name="T39" fmla="*/ 284 h 539"/>
                  <a:gd name="T40" fmla="*/ 114 w 511"/>
                  <a:gd name="T41" fmla="*/ 256 h 539"/>
                  <a:gd name="T42" fmla="*/ 114 w 511"/>
                  <a:gd name="T43" fmla="*/ 199 h 539"/>
                  <a:gd name="T44" fmla="*/ 85 w 511"/>
                  <a:gd name="T45" fmla="*/ 199 h 539"/>
                  <a:gd name="T46" fmla="*/ 142 w 511"/>
                  <a:gd name="T47" fmla="*/ 171 h 539"/>
                  <a:gd name="T48" fmla="*/ 142 w 511"/>
                  <a:gd name="T49" fmla="*/ 86 h 539"/>
                  <a:gd name="T50" fmla="*/ 114 w 511"/>
                  <a:gd name="T51" fmla="*/ 57 h 539"/>
                  <a:gd name="T52" fmla="*/ 114 w 511"/>
                  <a:gd name="T53" fmla="*/ 0 h 539"/>
                  <a:gd name="T54" fmla="*/ 227 w 511"/>
                  <a:gd name="T55" fmla="*/ 0 h 539"/>
                  <a:gd name="T56" fmla="*/ 340 w 511"/>
                  <a:gd name="T57" fmla="*/ 57 h 539"/>
                  <a:gd name="T58" fmla="*/ 454 w 511"/>
                  <a:gd name="T59" fmla="*/ 142 h 539"/>
                  <a:gd name="T60" fmla="*/ 511 w 511"/>
                  <a:gd name="T61" fmla="*/ 256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511" h="539">
                    <a:moveTo>
                      <a:pt x="511" y="256"/>
                    </a:moveTo>
                    <a:lnTo>
                      <a:pt x="369" y="312"/>
                    </a:lnTo>
                    <a:lnTo>
                      <a:pt x="340" y="369"/>
                    </a:lnTo>
                    <a:lnTo>
                      <a:pt x="397" y="369"/>
                    </a:lnTo>
                    <a:lnTo>
                      <a:pt x="369" y="397"/>
                    </a:lnTo>
                    <a:lnTo>
                      <a:pt x="426" y="426"/>
                    </a:lnTo>
                    <a:lnTo>
                      <a:pt x="369" y="511"/>
                    </a:lnTo>
                    <a:lnTo>
                      <a:pt x="340" y="426"/>
                    </a:lnTo>
                    <a:lnTo>
                      <a:pt x="284" y="482"/>
                    </a:lnTo>
                    <a:lnTo>
                      <a:pt x="255" y="482"/>
                    </a:lnTo>
                    <a:lnTo>
                      <a:pt x="227" y="539"/>
                    </a:lnTo>
                    <a:lnTo>
                      <a:pt x="199" y="511"/>
                    </a:lnTo>
                    <a:lnTo>
                      <a:pt x="170" y="369"/>
                    </a:lnTo>
                    <a:lnTo>
                      <a:pt x="142" y="426"/>
                    </a:lnTo>
                    <a:lnTo>
                      <a:pt x="85" y="426"/>
                    </a:lnTo>
                    <a:lnTo>
                      <a:pt x="57" y="397"/>
                    </a:lnTo>
                    <a:lnTo>
                      <a:pt x="0" y="369"/>
                    </a:lnTo>
                    <a:lnTo>
                      <a:pt x="0" y="341"/>
                    </a:lnTo>
                    <a:lnTo>
                      <a:pt x="57" y="312"/>
                    </a:lnTo>
                    <a:lnTo>
                      <a:pt x="57" y="284"/>
                    </a:lnTo>
                    <a:lnTo>
                      <a:pt x="114" y="256"/>
                    </a:lnTo>
                    <a:lnTo>
                      <a:pt x="114" y="199"/>
                    </a:lnTo>
                    <a:lnTo>
                      <a:pt x="85" y="199"/>
                    </a:lnTo>
                    <a:lnTo>
                      <a:pt x="142" y="171"/>
                    </a:lnTo>
                    <a:lnTo>
                      <a:pt x="142" y="86"/>
                    </a:lnTo>
                    <a:lnTo>
                      <a:pt x="114" y="57"/>
                    </a:lnTo>
                    <a:lnTo>
                      <a:pt x="114" y="0"/>
                    </a:lnTo>
                    <a:lnTo>
                      <a:pt x="227" y="0"/>
                    </a:lnTo>
                    <a:lnTo>
                      <a:pt x="340" y="57"/>
                    </a:lnTo>
                    <a:lnTo>
                      <a:pt x="454" y="142"/>
                    </a:lnTo>
                    <a:lnTo>
                      <a:pt x="511" y="2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5" name="Freeform 295"/>
              <p:cNvSpPr>
                <a:spLocks/>
              </p:cNvSpPr>
              <p:nvPr/>
            </p:nvSpPr>
            <p:spPr bwMode="auto">
              <a:xfrm>
                <a:off x="3676" y="1310"/>
                <a:ext cx="1134" cy="1276"/>
              </a:xfrm>
              <a:custGeom>
                <a:avLst/>
                <a:gdLst>
                  <a:gd name="T0" fmla="*/ 1106 w 1134"/>
                  <a:gd name="T1" fmla="*/ 681 h 1276"/>
                  <a:gd name="T2" fmla="*/ 1134 w 1134"/>
                  <a:gd name="T3" fmla="*/ 738 h 1276"/>
                  <a:gd name="T4" fmla="*/ 1077 w 1134"/>
                  <a:gd name="T5" fmla="*/ 851 h 1276"/>
                  <a:gd name="T6" fmla="*/ 1106 w 1134"/>
                  <a:gd name="T7" fmla="*/ 908 h 1276"/>
                  <a:gd name="T8" fmla="*/ 1049 w 1134"/>
                  <a:gd name="T9" fmla="*/ 964 h 1276"/>
                  <a:gd name="T10" fmla="*/ 992 w 1134"/>
                  <a:gd name="T11" fmla="*/ 1021 h 1276"/>
                  <a:gd name="T12" fmla="*/ 964 w 1134"/>
                  <a:gd name="T13" fmla="*/ 1106 h 1276"/>
                  <a:gd name="T14" fmla="*/ 879 w 1134"/>
                  <a:gd name="T15" fmla="*/ 1163 h 1276"/>
                  <a:gd name="T16" fmla="*/ 794 w 1134"/>
                  <a:gd name="T17" fmla="*/ 1191 h 1276"/>
                  <a:gd name="T18" fmla="*/ 709 w 1134"/>
                  <a:gd name="T19" fmla="*/ 1276 h 1276"/>
                  <a:gd name="T20" fmla="*/ 624 w 1134"/>
                  <a:gd name="T21" fmla="*/ 1219 h 1276"/>
                  <a:gd name="T22" fmla="*/ 539 w 1134"/>
                  <a:gd name="T23" fmla="*/ 1134 h 1276"/>
                  <a:gd name="T24" fmla="*/ 397 w 1134"/>
                  <a:gd name="T25" fmla="*/ 1049 h 1276"/>
                  <a:gd name="T26" fmla="*/ 369 w 1134"/>
                  <a:gd name="T27" fmla="*/ 993 h 1276"/>
                  <a:gd name="T28" fmla="*/ 284 w 1134"/>
                  <a:gd name="T29" fmla="*/ 1021 h 1276"/>
                  <a:gd name="T30" fmla="*/ 198 w 1134"/>
                  <a:gd name="T31" fmla="*/ 1021 h 1276"/>
                  <a:gd name="T32" fmla="*/ 142 w 1134"/>
                  <a:gd name="T33" fmla="*/ 936 h 1276"/>
                  <a:gd name="T34" fmla="*/ 198 w 1134"/>
                  <a:gd name="T35" fmla="*/ 879 h 1276"/>
                  <a:gd name="T36" fmla="*/ 142 w 1134"/>
                  <a:gd name="T37" fmla="*/ 851 h 1276"/>
                  <a:gd name="T38" fmla="*/ 198 w 1134"/>
                  <a:gd name="T39" fmla="*/ 738 h 1276"/>
                  <a:gd name="T40" fmla="*/ 255 w 1134"/>
                  <a:gd name="T41" fmla="*/ 709 h 1276"/>
                  <a:gd name="T42" fmla="*/ 198 w 1134"/>
                  <a:gd name="T43" fmla="*/ 681 h 1276"/>
                  <a:gd name="T44" fmla="*/ 113 w 1134"/>
                  <a:gd name="T45" fmla="*/ 596 h 1276"/>
                  <a:gd name="T46" fmla="*/ 28 w 1134"/>
                  <a:gd name="T47" fmla="*/ 539 h 1276"/>
                  <a:gd name="T48" fmla="*/ 0 w 1134"/>
                  <a:gd name="T49" fmla="*/ 426 h 1276"/>
                  <a:gd name="T50" fmla="*/ 142 w 1134"/>
                  <a:gd name="T51" fmla="*/ 256 h 1276"/>
                  <a:gd name="T52" fmla="*/ 255 w 1134"/>
                  <a:gd name="T53" fmla="*/ 284 h 1276"/>
                  <a:gd name="T54" fmla="*/ 340 w 1134"/>
                  <a:gd name="T55" fmla="*/ 284 h 1276"/>
                  <a:gd name="T56" fmla="*/ 340 w 1134"/>
                  <a:gd name="T57" fmla="*/ 171 h 1276"/>
                  <a:gd name="T58" fmla="*/ 567 w 1134"/>
                  <a:gd name="T59" fmla="*/ 142 h 1276"/>
                  <a:gd name="T60" fmla="*/ 936 w 1134"/>
                  <a:gd name="T61" fmla="*/ 426 h 1276"/>
                  <a:gd name="T62" fmla="*/ 1106 w 1134"/>
                  <a:gd name="T63" fmla="*/ 652 h 12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134" h="1276">
                    <a:moveTo>
                      <a:pt x="1106" y="652"/>
                    </a:moveTo>
                    <a:lnTo>
                      <a:pt x="1106" y="681"/>
                    </a:lnTo>
                    <a:lnTo>
                      <a:pt x="1106" y="709"/>
                    </a:lnTo>
                    <a:lnTo>
                      <a:pt x="1134" y="738"/>
                    </a:lnTo>
                    <a:lnTo>
                      <a:pt x="1134" y="823"/>
                    </a:lnTo>
                    <a:lnTo>
                      <a:pt x="1077" y="851"/>
                    </a:lnTo>
                    <a:lnTo>
                      <a:pt x="1106" y="851"/>
                    </a:lnTo>
                    <a:lnTo>
                      <a:pt x="1106" y="908"/>
                    </a:lnTo>
                    <a:lnTo>
                      <a:pt x="1049" y="936"/>
                    </a:lnTo>
                    <a:lnTo>
                      <a:pt x="1049" y="964"/>
                    </a:lnTo>
                    <a:lnTo>
                      <a:pt x="992" y="993"/>
                    </a:lnTo>
                    <a:lnTo>
                      <a:pt x="992" y="1021"/>
                    </a:lnTo>
                    <a:lnTo>
                      <a:pt x="1021" y="1078"/>
                    </a:lnTo>
                    <a:lnTo>
                      <a:pt x="964" y="1106"/>
                    </a:lnTo>
                    <a:lnTo>
                      <a:pt x="907" y="1106"/>
                    </a:lnTo>
                    <a:lnTo>
                      <a:pt x="879" y="1163"/>
                    </a:lnTo>
                    <a:lnTo>
                      <a:pt x="851" y="1106"/>
                    </a:lnTo>
                    <a:lnTo>
                      <a:pt x="794" y="1191"/>
                    </a:lnTo>
                    <a:lnTo>
                      <a:pt x="737" y="1219"/>
                    </a:lnTo>
                    <a:lnTo>
                      <a:pt x="709" y="1276"/>
                    </a:lnTo>
                    <a:lnTo>
                      <a:pt x="680" y="1276"/>
                    </a:lnTo>
                    <a:lnTo>
                      <a:pt x="624" y="1219"/>
                    </a:lnTo>
                    <a:lnTo>
                      <a:pt x="595" y="1134"/>
                    </a:lnTo>
                    <a:lnTo>
                      <a:pt x="539" y="1134"/>
                    </a:lnTo>
                    <a:lnTo>
                      <a:pt x="397" y="1078"/>
                    </a:lnTo>
                    <a:lnTo>
                      <a:pt x="397" y="1049"/>
                    </a:lnTo>
                    <a:lnTo>
                      <a:pt x="369" y="1049"/>
                    </a:lnTo>
                    <a:lnTo>
                      <a:pt x="369" y="993"/>
                    </a:lnTo>
                    <a:lnTo>
                      <a:pt x="340" y="964"/>
                    </a:lnTo>
                    <a:lnTo>
                      <a:pt x="284" y="1021"/>
                    </a:lnTo>
                    <a:lnTo>
                      <a:pt x="284" y="1049"/>
                    </a:lnTo>
                    <a:lnTo>
                      <a:pt x="198" y="1021"/>
                    </a:lnTo>
                    <a:lnTo>
                      <a:pt x="227" y="993"/>
                    </a:lnTo>
                    <a:lnTo>
                      <a:pt x="142" y="936"/>
                    </a:lnTo>
                    <a:lnTo>
                      <a:pt x="227" y="879"/>
                    </a:lnTo>
                    <a:lnTo>
                      <a:pt x="198" y="879"/>
                    </a:lnTo>
                    <a:lnTo>
                      <a:pt x="170" y="879"/>
                    </a:lnTo>
                    <a:lnTo>
                      <a:pt x="142" y="851"/>
                    </a:lnTo>
                    <a:lnTo>
                      <a:pt x="227" y="794"/>
                    </a:lnTo>
                    <a:lnTo>
                      <a:pt x="198" y="738"/>
                    </a:lnTo>
                    <a:lnTo>
                      <a:pt x="198" y="709"/>
                    </a:lnTo>
                    <a:lnTo>
                      <a:pt x="255" y="709"/>
                    </a:lnTo>
                    <a:lnTo>
                      <a:pt x="255" y="681"/>
                    </a:lnTo>
                    <a:lnTo>
                      <a:pt x="198" y="681"/>
                    </a:lnTo>
                    <a:lnTo>
                      <a:pt x="142" y="567"/>
                    </a:lnTo>
                    <a:lnTo>
                      <a:pt x="113" y="596"/>
                    </a:lnTo>
                    <a:lnTo>
                      <a:pt x="85" y="567"/>
                    </a:lnTo>
                    <a:lnTo>
                      <a:pt x="28" y="539"/>
                    </a:lnTo>
                    <a:lnTo>
                      <a:pt x="0" y="539"/>
                    </a:lnTo>
                    <a:lnTo>
                      <a:pt x="0" y="426"/>
                    </a:lnTo>
                    <a:lnTo>
                      <a:pt x="57" y="284"/>
                    </a:lnTo>
                    <a:lnTo>
                      <a:pt x="142" y="256"/>
                    </a:lnTo>
                    <a:lnTo>
                      <a:pt x="170" y="199"/>
                    </a:lnTo>
                    <a:lnTo>
                      <a:pt x="255" y="284"/>
                    </a:lnTo>
                    <a:lnTo>
                      <a:pt x="397" y="341"/>
                    </a:lnTo>
                    <a:lnTo>
                      <a:pt x="340" y="284"/>
                    </a:lnTo>
                    <a:lnTo>
                      <a:pt x="312" y="171"/>
                    </a:lnTo>
                    <a:lnTo>
                      <a:pt x="340" y="171"/>
                    </a:lnTo>
                    <a:lnTo>
                      <a:pt x="425" y="0"/>
                    </a:lnTo>
                    <a:lnTo>
                      <a:pt x="567" y="142"/>
                    </a:lnTo>
                    <a:lnTo>
                      <a:pt x="765" y="256"/>
                    </a:lnTo>
                    <a:lnTo>
                      <a:pt x="936" y="426"/>
                    </a:lnTo>
                    <a:lnTo>
                      <a:pt x="1049" y="624"/>
                    </a:lnTo>
                    <a:lnTo>
                      <a:pt x="1106" y="65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6" name="Freeform 296"/>
              <p:cNvSpPr>
                <a:spLocks/>
              </p:cNvSpPr>
              <p:nvPr/>
            </p:nvSpPr>
            <p:spPr bwMode="auto">
              <a:xfrm>
                <a:off x="3393" y="2444"/>
                <a:ext cx="425" cy="624"/>
              </a:xfrm>
              <a:custGeom>
                <a:avLst/>
                <a:gdLst>
                  <a:gd name="T0" fmla="*/ 198 w 425"/>
                  <a:gd name="T1" fmla="*/ 624 h 624"/>
                  <a:gd name="T2" fmla="*/ 170 w 425"/>
                  <a:gd name="T3" fmla="*/ 567 h 624"/>
                  <a:gd name="T4" fmla="*/ 170 w 425"/>
                  <a:gd name="T5" fmla="*/ 539 h 624"/>
                  <a:gd name="T6" fmla="*/ 141 w 425"/>
                  <a:gd name="T7" fmla="*/ 539 h 624"/>
                  <a:gd name="T8" fmla="*/ 56 w 425"/>
                  <a:gd name="T9" fmla="*/ 511 h 624"/>
                  <a:gd name="T10" fmla="*/ 28 w 425"/>
                  <a:gd name="T11" fmla="*/ 482 h 624"/>
                  <a:gd name="T12" fmla="*/ 56 w 425"/>
                  <a:gd name="T13" fmla="*/ 454 h 624"/>
                  <a:gd name="T14" fmla="*/ 85 w 425"/>
                  <a:gd name="T15" fmla="*/ 397 h 624"/>
                  <a:gd name="T16" fmla="*/ 28 w 425"/>
                  <a:gd name="T17" fmla="*/ 369 h 624"/>
                  <a:gd name="T18" fmla="*/ 28 w 425"/>
                  <a:gd name="T19" fmla="*/ 341 h 624"/>
                  <a:gd name="T20" fmla="*/ 0 w 425"/>
                  <a:gd name="T21" fmla="*/ 341 h 624"/>
                  <a:gd name="T22" fmla="*/ 0 w 425"/>
                  <a:gd name="T23" fmla="*/ 284 h 624"/>
                  <a:gd name="T24" fmla="*/ 0 w 425"/>
                  <a:gd name="T25" fmla="*/ 227 h 624"/>
                  <a:gd name="T26" fmla="*/ 28 w 425"/>
                  <a:gd name="T27" fmla="*/ 256 h 624"/>
                  <a:gd name="T28" fmla="*/ 113 w 425"/>
                  <a:gd name="T29" fmla="*/ 312 h 624"/>
                  <a:gd name="T30" fmla="*/ 113 w 425"/>
                  <a:gd name="T31" fmla="*/ 227 h 624"/>
                  <a:gd name="T32" fmla="*/ 170 w 425"/>
                  <a:gd name="T33" fmla="*/ 227 h 624"/>
                  <a:gd name="T34" fmla="*/ 170 w 425"/>
                  <a:gd name="T35" fmla="*/ 171 h 624"/>
                  <a:gd name="T36" fmla="*/ 141 w 425"/>
                  <a:gd name="T37" fmla="*/ 142 h 624"/>
                  <a:gd name="T38" fmla="*/ 141 w 425"/>
                  <a:gd name="T39" fmla="*/ 85 h 624"/>
                  <a:gd name="T40" fmla="*/ 141 w 425"/>
                  <a:gd name="T41" fmla="*/ 57 h 624"/>
                  <a:gd name="T42" fmla="*/ 141 w 425"/>
                  <a:gd name="T43" fmla="*/ 29 h 624"/>
                  <a:gd name="T44" fmla="*/ 170 w 425"/>
                  <a:gd name="T45" fmla="*/ 0 h 624"/>
                  <a:gd name="T46" fmla="*/ 198 w 425"/>
                  <a:gd name="T47" fmla="*/ 57 h 624"/>
                  <a:gd name="T48" fmla="*/ 226 w 425"/>
                  <a:gd name="T49" fmla="*/ 29 h 624"/>
                  <a:gd name="T50" fmla="*/ 283 w 425"/>
                  <a:gd name="T51" fmla="*/ 57 h 624"/>
                  <a:gd name="T52" fmla="*/ 283 w 425"/>
                  <a:gd name="T53" fmla="*/ 142 h 624"/>
                  <a:gd name="T54" fmla="*/ 340 w 425"/>
                  <a:gd name="T55" fmla="*/ 256 h 624"/>
                  <a:gd name="T56" fmla="*/ 311 w 425"/>
                  <a:gd name="T57" fmla="*/ 369 h 624"/>
                  <a:gd name="T58" fmla="*/ 368 w 425"/>
                  <a:gd name="T59" fmla="*/ 397 h 624"/>
                  <a:gd name="T60" fmla="*/ 396 w 425"/>
                  <a:gd name="T61" fmla="*/ 397 h 624"/>
                  <a:gd name="T62" fmla="*/ 396 w 425"/>
                  <a:gd name="T63" fmla="*/ 454 h 624"/>
                  <a:gd name="T64" fmla="*/ 425 w 425"/>
                  <a:gd name="T65" fmla="*/ 454 h 624"/>
                  <a:gd name="T66" fmla="*/ 425 w 425"/>
                  <a:gd name="T67" fmla="*/ 482 h 624"/>
                  <a:gd name="T68" fmla="*/ 396 w 425"/>
                  <a:gd name="T69" fmla="*/ 511 h 624"/>
                  <a:gd name="T70" fmla="*/ 340 w 425"/>
                  <a:gd name="T71" fmla="*/ 511 h 624"/>
                  <a:gd name="T72" fmla="*/ 311 w 425"/>
                  <a:gd name="T73" fmla="*/ 539 h 624"/>
                  <a:gd name="T74" fmla="*/ 283 w 425"/>
                  <a:gd name="T75" fmla="*/ 539 h 624"/>
                  <a:gd name="T76" fmla="*/ 283 w 425"/>
                  <a:gd name="T77" fmla="*/ 567 h 624"/>
                  <a:gd name="T78" fmla="*/ 226 w 425"/>
                  <a:gd name="T79" fmla="*/ 596 h 624"/>
                  <a:gd name="T80" fmla="*/ 198 w 425"/>
                  <a:gd name="T81" fmla="*/ 62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425" h="624">
                    <a:moveTo>
                      <a:pt x="198" y="624"/>
                    </a:moveTo>
                    <a:lnTo>
                      <a:pt x="170" y="567"/>
                    </a:lnTo>
                    <a:lnTo>
                      <a:pt x="170" y="539"/>
                    </a:lnTo>
                    <a:lnTo>
                      <a:pt x="141" y="539"/>
                    </a:lnTo>
                    <a:lnTo>
                      <a:pt x="56" y="511"/>
                    </a:lnTo>
                    <a:lnTo>
                      <a:pt x="28" y="482"/>
                    </a:lnTo>
                    <a:lnTo>
                      <a:pt x="56" y="454"/>
                    </a:lnTo>
                    <a:lnTo>
                      <a:pt x="85" y="397"/>
                    </a:lnTo>
                    <a:lnTo>
                      <a:pt x="28" y="369"/>
                    </a:lnTo>
                    <a:lnTo>
                      <a:pt x="28" y="341"/>
                    </a:lnTo>
                    <a:lnTo>
                      <a:pt x="0" y="341"/>
                    </a:lnTo>
                    <a:lnTo>
                      <a:pt x="0" y="284"/>
                    </a:lnTo>
                    <a:lnTo>
                      <a:pt x="0" y="227"/>
                    </a:lnTo>
                    <a:lnTo>
                      <a:pt x="28" y="256"/>
                    </a:lnTo>
                    <a:lnTo>
                      <a:pt x="113" y="312"/>
                    </a:lnTo>
                    <a:lnTo>
                      <a:pt x="113" y="227"/>
                    </a:lnTo>
                    <a:lnTo>
                      <a:pt x="170" y="227"/>
                    </a:lnTo>
                    <a:lnTo>
                      <a:pt x="170" y="171"/>
                    </a:lnTo>
                    <a:lnTo>
                      <a:pt x="141" y="142"/>
                    </a:lnTo>
                    <a:lnTo>
                      <a:pt x="141" y="85"/>
                    </a:lnTo>
                    <a:lnTo>
                      <a:pt x="141" y="57"/>
                    </a:lnTo>
                    <a:lnTo>
                      <a:pt x="141" y="29"/>
                    </a:lnTo>
                    <a:lnTo>
                      <a:pt x="170" y="0"/>
                    </a:lnTo>
                    <a:lnTo>
                      <a:pt x="198" y="57"/>
                    </a:lnTo>
                    <a:lnTo>
                      <a:pt x="226" y="29"/>
                    </a:lnTo>
                    <a:lnTo>
                      <a:pt x="283" y="57"/>
                    </a:lnTo>
                    <a:lnTo>
                      <a:pt x="283" y="142"/>
                    </a:lnTo>
                    <a:lnTo>
                      <a:pt x="340" y="256"/>
                    </a:lnTo>
                    <a:lnTo>
                      <a:pt x="311" y="369"/>
                    </a:lnTo>
                    <a:lnTo>
                      <a:pt x="368" y="397"/>
                    </a:lnTo>
                    <a:lnTo>
                      <a:pt x="396" y="397"/>
                    </a:lnTo>
                    <a:lnTo>
                      <a:pt x="396" y="454"/>
                    </a:lnTo>
                    <a:lnTo>
                      <a:pt x="425" y="454"/>
                    </a:lnTo>
                    <a:lnTo>
                      <a:pt x="425" y="482"/>
                    </a:lnTo>
                    <a:lnTo>
                      <a:pt x="396" y="511"/>
                    </a:lnTo>
                    <a:lnTo>
                      <a:pt x="340" y="511"/>
                    </a:lnTo>
                    <a:lnTo>
                      <a:pt x="311" y="539"/>
                    </a:lnTo>
                    <a:lnTo>
                      <a:pt x="283" y="539"/>
                    </a:lnTo>
                    <a:lnTo>
                      <a:pt x="283" y="567"/>
                    </a:lnTo>
                    <a:lnTo>
                      <a:pt x="226" y="596"/>
                    </a:lnTo>
                    <a:lnTo>
                      <a:pt x="198" y="62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0" name="Freeform 300"/>
              <p:cNvSpPr>
                <a:spLocks/>
              </p:cNvSpPr>
              <p:nvPr/>
            </p:nvSpPr>
            <p:spPr bwMode="auto">
              <a:xfrm>
                <a:off x="2996" y="2444"/>
                <a:ext cx="595" cy="624"/>
              </a:xfrm>
              <a:custGeom>
                <a:avLst/>
                <a:gdLst>
                  <a:gd name="T0" fmla="*/ 397 w 595"/>
                  <a:gd name="T1" fmla="*/ 284 h 624"/>
                  <a:gd name="T2" fmla="*/ 368 w 595"/>
                  <a:gd name="T3" fmla="*/ 284 h 624"/>
                  <a:gd name="T4" fmla="*/ 368 w 595"/>
                  <a:gd name="T5" fmla="*/ 227 h 624"/>
                  <a:gd name="T6" fmla="*/ 340 w 595"/>
                  <a:gd name="T7" fmla="*/ 199 h 624"/>
                  <a:gd name="T8" fmla="*/ 340 w 595"/>
                  <a:gd name="T9" fmla="*/ 171 h 624"/>
                  <a:gd name="T10" fmla="*/ 283 w 595"/>
                  <a:gd name="T11" fmla="*/ 85 h 624"/>
                  <a:gd name="T12" fmla="*/ 255 w 595"/>
                  <a:gd name="T13" fmla="*/ 85 h 624"/>
                  <a:gd name="T14" fmla="*/ 170 w 595"/>
                  <a:gd name="T15" fmla="*/ 0 h 624"/>
                  <a:gd name="T16" fmla="*/ 113 w 595"/>
                  <a:gd name="T17" fmla="*/ 114 h 624"/>
                  <a:gd name="T18" fmla="*/ 113 w 595"/>
                  <a:gd name="T19" fmla="*/ 142 h 624"/>
                  <a:gd name="T20" fmla="*/ 56 w 595"/>
                  <a:gd name="T21" fmla="*/ 199 h 624"/>
                  <a:gd name="T22" fmla="*/ 85 w 595"/>
                  <a:gd name="T23" fmla="*/ 227 h 624"/>
                  <a:gd name="T24" fmla="*/ 0 w 595"/>
                  <a:gd name="T25" fmla="*/ 284 h 624"/>
                  <a:gd name="T26" fmla="*/ 56 w 595"/>
                  <a:gd name="T27" fmla="*/ 369 h 624"/>
                  <a:gd name="T28" fmla="*/ 85 w 595"/>
                  <a:gd name="T29" fmla="*/ 397 h 624"/>
                  <a:gd name="T30" fmla="*/ 113 w 595"/>
                  <a:gd name="T31" fmla="*/ 397 h 624"/>
                  <a:gd name="T32" fmla="*/ 113 w 595"/>
                  <a:gd name="T33" fmla="*/ 454 h 624"/>
                  <a:gd name="T34" fmla="*/ 170 w 595"/>
                  <a:gd name="T35" fmla="*/ 426 h 624"/>
                  <a:gd name="T36" fmla="*/ 141 w 595"/>
                  <a:gd name="T37" fmla="*/ 539 h 624"/>
                  <a:gd name="T38" fmla="*/ 170 w 595"/>
                  <a:gd name="T39" fmla="*/ 567 h 624"/>
                  <a:gd name="T40" fmla="*/ 283 w 595"/>
                  <a:gd name="T41" fmla="*/ 596 h 624"/>
                  <a:gd name="T42" fmla="*/ 368 w 595"/>
                  <a:gd name="T43" fmla="*/ 567 h 624"/>
                  <a:gd name="T44" fmla="*/ 397 w 595"/>
                  <a:gd name="T45" fmla="*/ 596 h 624"/>
                  <a:gd name="T46" fmla="*/ 397 w 595"/>
                  <a:gd name="T47" fmla="*/ 567 h 624"/>
                  <a:gd name="T48" fmla="*/ 425 w 595"/>
                  <a:gd name="T49" fmla="*/ 596 h 624"/>
                  <a:gd name="T50" fmla="*/ 453 w 595"/>
                  <a:gd name="T51" fmla="*/ 596 h 624"/>
                  <a:gd name="T52" fmla="*/ 510 w 595"/>
                  <a:gd name="T53" fmla="*/ 624 h 624"/>
                  <a:gd name="T54" fmla="*/ 595 w 595"/>
                  <a:gd name="T55" fmla="*/ 624 h 624"/>
                  <a:gd name="T56" fmla="*/ 567 w 595"/>
                  <a:gd name="T57" fmla="*/ 567 h 624"/>
                  <a:gd name="T58" fmla="*/ 567 w 595"/>
                  <a:gd name="T59" fmla="*/ 539 h 624"/>
                  <a:gd name="T60" fmla="*/ 538 w 595"/>
                  <a:gd name="T61" fmla="*/ 539 h 624"/>
                  <a:gd name="T62" fmla="*/ 453 w 595"/>
                  <a:gd name="T63" fmla="*/ 511 h 624"/>
                  <a:gd name="T64" fmla="*/ 425 w 595"/>
                  <a:gd name="T65" fmla="*/ 482 h 624"/>
                  <a:gd name="T66" fmla="*/ 453 w 595"/>
                  <a:gd name="T67" fmla="*/ 454 h 624"/>
                  <a:gd name="T68" fmla="*/ 482 w 595"/>
                  <a:gd name="T69" fmla="*/ 397 h 624"/>
                  <a:gd name="T70" fmla="*/ 425 w 595"/>
                  <a:gd name="T71" fmla="*/ 369 h 624"/>
                  <a:gd name="T72" fmla="*/ 425 w 595"/>
                  <a:gd name="T73" fmla="*/ 341 h 624"/>
                  <a:gd name="T74" fmla="*/ 397 w 595"/>
                  <a:gd name="T75" fmla="*/ 341 h 624"/>
                  <a:gd name="T76" fmla="*/ 397 w 595"/>
                  <a:gd name="T77" fmla="*/ 28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595" h="624">
                    <a:moveTo>
                      <a:pt x="397" y="284"/>
                    </a:moveTo>
                    <a:lnTo>
                      <a:pt x="368" y="284"/>
                    </a:lnTo>
                    <a:lnTo>
                      <a:pt x="368" y="227"/>
                    </a:lnTo>
                    <a:lnTo>
                      <a:pt x="340" y="199"/>
                    </a:lnTo>
                    <a:lnTo>
                      <a:pt x="340" y="171"/>
                    </a:lnTo>
                    <a:lnTo>
                      <a:pt x="283" y="85"/>
                    </a:lnTo>
                    <a:lnTo>
                      <a:pt x="255" y="85"/>
                    </a:lnTo>
                    <a:lnTo>
                      <a:pt x="170" y="0"/>
                    </a:lnTo>
                    <a:lnTo>
                      <a:pt x="113" y="114"/>
                    </a:lnTo>
                    <a:lnTo>
                      <a:pt x="113" y="142"/>
                    </a:lnTo>
                    <a:lnTo>
                      <a:pt x="56" y="199"/>
                    </a:lnTo>
                    <a:lnTo>
                      <a:pt x="85" y="227"/>
                    </a:lnTo>
                    <a:lnTo>
                      <a:pt x="0" y="284"/>
                    </a:lnTo>
                    <a:lnTo>
                      <a:pt x="56" y="369"/>
                    </a:lnTo>
                    <a:lnTo>
                      <a:pt x="85" y="397"/>
                    </a:lnTo>
                    <a:lnTo>
                      <a:pt x="113" y="397"/>
                    </a:lnTo>
                    <a:lnTo>
                      <a:pt x="113" y="454"/>
                    </a:lnTo>
                    <a:lnTo>
                      <a:pt x="170" y="426"/>
                    </a:lnTo>
                    <a:lnTo>
                      <a:pt x="141" y="539"/>
                    </a:lnTo>
                    <a:lnTo>
                      <a:pt x="170" y="567"/>
                    </a:lnTo>
                    <a:lnTo>
                      <a:pt x="283" y="596"/>
                    </a:lnTo>
                    <a:lnTo>
                      <a:pt x="368" y="567"/>
                    </a:lnTo>
                    <a:lnTo>
                      <a:pt x="397" y="596"/>
                    </a:lnTo>
                    <a:lnTo>
                      <a:pt x="397" y="567"/>
                    </a:lnTo>
                    <a:lnTo>
                      <a:pt x="425" y="596"/>
                    </a:lnTo>
                    <a:lnTo>
                      <a:pt x="453" y="596"/>
                    </a:lnTo>
                    <a:lnTo>
                      <a:pt x="510" y="624"/>
                    </a:lnTo>
                    <a:lnTo>
                      <a:pt x="595" y="624"/>
                    </a:lnTo>
                    <a:lnTo>
                      <a:pt x="567" y="567"/>
                    </a:lnTo>
                    <a:lnTo>
                      <a:pt x="567" y="539"/>
                    </a:lnTo>
                    <a:lnTo>
                      <a:pt x="538" y="539"/>
                    </a:lnTo>
                    <a:lnTo>
                      <a:pt x="453" y="511"/>
                    </a:lnTo>
                    <a:lnTo>
                      <a:pt x="425" y="482"/>
                    </a:lnTo>
                    <a:lnTo>
                      <a:pt x="453" y="454"/>
                    </a:lnTo>
                    <a:lnTo>
                      <a:pt x="482" y="397"/>
                    </a:lnTo>
                    <a:lnTo>
                      <a:pt x="425" y="369"/>
                    </a:lnTo>
                    <a:lnTo>
                      <a:pt x="425" y="341"/>
                    </a:lnTo>
                    <a:lnTo>
                      <a:pt x="397" y="341"/>
                    </a:lnTo>
                    <a:lnTo>
                      <a:pt x="397" y="28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1" name="Freeform 301"/>
              <p:cNvSpPr>
                <a:spLocks/>
              </p:cNvSpPr>
              <p:nvPr/>
            </p:nvSpPr>
            <p:spPr bwMode="auto">
              <a:xfrm>
                <a:off x="2797" y="2558"/>
                <a:ext cx="284" cy="368"/>
              </a:xfrm>
              <a:custGeom>
                <a:avLst/>
                <a:gdLst>
                  <a:gd name="T0" fmla="*/ 199 w 284"/>
                  <a:gd name="T1" fmla="*/ 340 h 368"/>
                  <a:gd name="T2" fmla="*/ 142 w 284"/>
                  <a:gd name="T3" fmla="*/ 312 h 368"/>
                  <a:gd name="T4" fmla="*/ 114 w 284"/>
                  <a:gd name="T5" fmla="*/ 368 h 368"/>
                  <a:gd name="T6" fmla="*/ 57 w 284"/>
                  <a:gd name="T7" fmla="*/ 368 h 368"/>
                  <a:gd name="T8" fmla="*/ 57 w 284"/>
                  <a:gd name="T9" fmla="*/ 283 h 368"/>
                  <a:gd name="T10" fmla="*/ 29 w 284"/>
                  <a:gd name="T11" fmla="*/ 283 h 368"/>
                  <a:gd name="T12" fmla="*/ 0 w 284"/>
                  <a:gd name="T13" fmla="*/ 227 h 368"/>
                  <a:gd name="T14" fmla="*/ 0 w 284"/>
                  <a:gd name="T15" fmla="*/ 198 h 368"/>
                  <a:gd name="T16" fmla="*/ 57 w 284"/>
                  <a:gd name="T17" fmla="*/ 170 h 368"/>
                  <a:gd name="T18" fmla="*/ 29 w 284"/>
                  <a:gd name="T19" fmla="*/ 113 h 368"/>
                  <a:gd name="T20" fmla="*/ 57 w 284"/>
                  <a:gd name="T21" fmla="*/ 85 h 368"/>
                  <a:gd name="T22" fmla="*/ 57 w 284"/>
                  <a:gd name="T23" fmla="*/ 28 h 368"/>
                  <a:gd name="T24" fmla="*/ 114 w 284"/>
                  <a:gd name="T25" fmla="*/ 28 h 368"/>
                  <a:gd name="T26" fmla="*/ 142 w 284"/>
                  <a:gd name="T27" fmla="*/ 0 h 368"/>
                  <a:gd name="T28" fmla="*/ 170 w 284"/>
                  <a:gd name="T29" fmla="*/ 57 h 368"/>
                  <a:gd name="T30" fmla="*/ 199 w 284"/>
                  <a:gd name="T31" fmla="*/ 57 h 368"/>
                  <a:gd name="T32" fmla="*/ 199 w 284"/>
                  <a:gd name="T33" fmla="*/ 0 h 368"/>
                  <a:gd name="T34" fmla="*/ 227 w 284"/>
                  <a:gd name="T35" fmla="*/ 0 h 368"/>
                  <a:gd name="T36" fmla="*/ 255 w 284"/>
                  <a:gd name="T37" fmla="*/ 85 h 368"/>
                  <a:gd name="T38" fmla="*/ 284 w 284"/>
                  <a:gd name="T39" fmla="*/ 113 h 368"/>
                  <a:gd name="T40" fmla="*/ 199 w 284"/>
                  <a:gd name="T41" fmla="*/ 170 h 368"/>
                  <a:gd name="T42" fmla="*/ 255 w 284"/>
                  <a:gd name="T43" fmla="*/ 255 h 368"/>
                  <a:gd name="T44" fmla="*/ 199 w 284"/>
                  <a:gd name="T45" fmla="*/ 340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284" h="368">
                    <a:moveTo>
                      <a:pt x="199" y="340"/>
                    </a:moveTo>
                    <a:lnTo>
                      <a:pt x="142" y="312"/>
                    </a:lnTo>
                    <a:lnTo>
                      <a:pt x="114" y="368"/>
                    </a:lnTo>
                    <a:lnTo>
                      <a:pt x="57" y="368"/>
                    </a:lnTo>
                    <a:lnTo>
                      <a:pt x="57" y="283"/>
                    </a:lnTo>
                    <a:lnTo>
                      <a:pt x="29" y="283"/>
                    </a:lnTo>
                    <a:lnTo>
                      <a:pt x="0" y="227"/>
                    </a:lnTo>
                    <a:lnTo>
                      <a:pt x="0" y="198"/>
                    </a:lnTo>
                    <a:lnTo>
                      <a:pt x="57" y="170"/>
                    </a:lnTo>
                    <a:lnTo>
                      <a:pt x="29" y="113"/>
                    </a:lnTo>
                    <a:lnTo>
                      <a:pt x="57" y="85"/>
                    </a:lnTo>
                    <a:lnTo>
                      <a:pt x="57" y="28"/>
                    </a:lnTo>
                    <a:lnTo>
                      <a:pt x="114" y="28"/>
                    </a:lnTo>
                    <a:lnTo>
                      <a:pt x="142" y="0"/>
                    </a:lnTo>
                    <a:lnTo>
                      <a:pt x="170" y="57"/>
                    </a:lnTo>
                    <a:lnTo>
                      <a:pt x="199" y="57"/>
                    </a:lnTo>
                    <a:lnTo>
                      <a:pt x="199" y="0"/>
                    </a:lnTo>
                    <a:lnTo>
                      <a:pt x="227" y="0"/>
                    </a:lnTo>
                    <a:lnTo>
                      <a:pt x="255" y="85"/>
                    </a:lnTo>
                    <a:lnTo>
                      <a:pt x="284" y="113"/>
                    </a:lnTo>
                    <a:lnTo>
                      <a:pt x="199" y="170"/>
                    </a:lnTo>
                    <a:lnTo>
                      <a:pt x="255" y="255"/>
                    </a:lnTo>
                    <a:lnTo>
                      <a:pt x="199" y="34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2" name="Freeform 302"/>
              <p:cNvSpPr>
                <a:spLocks/>
              </p:cNvSpPr>
              <p:nvPr/>
            </p:nvSpPr>
            <p:spPr bwMode="auto">
              <a:xfrm>
                <a:off x="2202" y="2501"/>
                <a:ext cx="822" cy="879"/>
              </a:xfrm>
              <a:custGeom>
                <a:avLst/>
                <a:gdLst>
                  <a:gd name="T0" fmla="*/ 624 w 822"/>
                  <a:gd name="T1" fmla="*/ 170 h 879"/>
                  <a:gd name="T2" fmla="*/ 652 w 822"/>
                  <a:gd name="T3" fmla="*/ 227 h 879"/>
                  <a:gd name="T4" fmla="*/ 595 w 822"/>
                  <a:gd name="T5" fmla="*/ 255 h 879"/>
                  <a:gd name="T6" fmla="*/ 595 w 822"/>
                  <a:gd name="T7" fmla="*/ 284 h 879"/>
                  <a:gd name="T8" fmla="*/ 624 w 822"/>
                  <a:gd name="T9" fmla="*/ 340 h 879"/>
                  <a:gd name="T10" fmla="*/ 652 w 822"/>
                  <a:gd name="T11" fmla="*/ 340 h 879"/>
                  <a:gd name="T12" fmla="*/ 652 w 822"/>
                  <a:gd name="T13" fmla="*/ 425 h 879"/>
                  <a:gd name="T14" fmla="*/ 709 w 822"/>
                  <a:gd name="T15" fmla="*/ 425 h 879"/>
                  <a:gd name="T16" fmla="*/ 737 w 822"/>
                  <a:gd name="T17" fmla="*/ 369 h 879"/>
                  <a:gd name="T18" fmla="*/ 794 w 822"/>
                  <a:gd name="T19" fmla="*/ 397 h 879"/>
                  <a:gd name="T20" fmla="*/ 822 w 822"/>
                  <a:gd name="T21" fmla="*/ 397 h 879"/>
                  <a:gd name="T22" fmla="*/ 765 w 822"/>
                  <a:gd name="T23" fmla="*/ 425 h 879"/>
                  <a:gd name="T24" fmla="*/ 794 w 822"/>
                  <a:gd name="T25" fmla="*/ 482 h 879"/>
                  <a:gd name="T26" fmla="*/ 737 w 822"/>
                  <a:gd name="T27" fmla="*/ 510 h 879"/>
                  <a:gd name="T28" fmla="*/ 765 w 822"/>
                  <a:gd name="T29" fmla="*/ 539 h 879"/>
                  <a:gd name="T30" fmla="*/ 709 w 822"/>
                  <a:gd name="T31" fmla="*/ 539 h 879"/>
                  <a:gd name="T32" fmla="*/ 680 w 822"/>
                  <a:gd name="T33" fmla="*/ 567 h 879"/>
                  <a:gd name="T34" fmla="*/ 680 w 822"/>
                  <a:gd name="T35" fmla="*/ 624 h 879"/>
                  <a:gd name="T36" fmla="*/ 652 w 822"/>
                  <a:gd name="T37" fmla="*/ 624 h 879"/>
                  <a:gd name="T38" fmla="*/ 652 w 822"/>
                  <a:gd name="T39" fmla="*/ 652 h 879"/>
                  <a:gd name="T40" fmla="*/ 567 w 822"/>
                  <a:gd name="T41" fmla="*/ 737 h 879"/>
                  <a:gd name="T42" fmla="*/ 624 w 822"/>
                  <a:gd name="T43" fmla="*/ 766 h 879"/>
                  <a:gd name="T44" fmla="*/ 652 w 822"/>
                  <a:gd name="T45" fmla="*/ 794 h 879"/>
                  <a:gd name="T46" fmla="*/ 624 w 822"/>
                  <a:gd name="T47" fmla="*/ 822 h 879"/>
                  <a:gd name="T48" fmla="*/ 624 w 822"/>
                  <a:gd name="T49" fmla="*/ 879 h 879"/>
                  <a:gd name="T50" fmla="*/ 567 w 822"/>
                  <a:gd name="T51" fmla="*/ 851 h 879"/>
                  <a:gd name="T52" fmla="*/ 482 w 822"/>
                  <a:gd name="T53" fmla="*/ 851 h 879"/>
                  <a:gd name="T54" fmla="*/ 453 w 822"/>
                  <a:gd name="T55" fmla="*/ 822 h 879"/>
                  <a:gd name="T56" fmla="*/ 453 w 822"/>
                  <a:gd name="T57" fmla="*/ 737 h 879"/>
                  <a:gd name="T58" fmla="*/ 425 w 822"/>
                  <a:gd name="T59" fmla="*/ 709 h 879"/>
                  <a:gd name="T60" fmla="*/ 397 w 822"/>
                  <a:gd name="T61" fmla="*/ 709 h 879"/>
                  <a:gd name="T62" fmla="*/ 425 w 822"/>
                  <a:gd name="T63" fmla="*/ 652 h 879"/>
                  <a:gd name="T64" fmla="*/ 368 w 822"/>
                  <a:gd name="T65" fmla="*/ 510 h 879"/>
                  <a:gd name="T66" fmla="*/ 397 w 822"/>
                  <a:gd name="T67" fmla="*/ 425 h 879"/>
                  <a:gd name="T68" fmla="*/ 397 w 822"/>
                  <a:gd name="T69" fmla="*/ 397 h 879"/>
                  <a:gd name="T70" fmla="*/ 283 w 822"/>
                  <a:gd name="T71" fmla="*/ 397 h 879"/>
                  <a:gd name="T72" fmla="*/ 255 w 822"/>
                  <a:gd name="T73" fmla="*/ 454 h 879"/>
                  <a:gd name="T74" fmla="*/ 227 w 822"/>
                  <a:gd name="T75" fmla="*/ 425 h 879"/>
                  <a:gd name="T76" fmla="*/ 198 w 822"/>
                  <a:gd name="T77" fmla="*/ 454 h 879"/>
                  <a:gd name="T78" fmla="*/ 170 w 822"/>
                  <a:gd name="T79" fmla="*/ 454 h 879"/>
                  <a:gd name="T80" fmla="*/ 85 w 822"/>
                  <a:gd name="T81" fmla="*/ 425 h 879"/>
                  <a:gd name="T82" fmla="*/ 85 w 822"/>
                  <a:gd name="T83" fmla="*/ 482 h 879"/>
                  <a:gd name="T84" fmla="*/ 57 w 822"/>
                  <a:gd name="T85" fmla="*/ 482 h 879"/>
                  <a:gd name="T86" fmla="*/ 28 w 822"/>
                  <a:gd name="T87" fmla="*/ 425 h 879"/>
                  <a:gd name="T88" fmla="*/ 28 w 822"/>
                  <a:gd name="T89" fmla="*/ 397 h 879"/>
                  <a:gd name="T90" fmla="*/ 0 w 822"/>
                  <a:gd name="T91" fmla="*/ 340 h 879"/>
                  <a:gd name="T92" fmla="*/ 0 w 822"/>
                  <a:gd name="T93" fmla="*/ 312 h 879"/>
                  <a:gd name="T94" fmla="*/ 57 w 822"/>
                  <a:gd name="T95" fmla="*/ 255 h 879"/>
                  <a:gd name="T96" fmla="*/ 28 w 822"/>
                  <a:gd name="T97" fmla="*/ 170 h 879"/>
                  <a:gd name="T98" fmla="*/ 85 w 822"/>
                  <a:gd name="T99" fmla="*/ 114 h 879"/>
                  <a:gd name="T100" fmla="*/ 28 w 822"/>
                  <a:gd name="T101" fmla="*/ 85 h 879"/>
                  <a:gd name="T102" fmla="*/ 85 w 822"/>
                  <a:gd name="T103" fmla="*/ 57 h 879"/>
                  <a:gd name="T104" fmla="*/ 170 w 822"/>
                  <a:gd name="T105" fmla="*/ 114 h 879"/>
                  <a:gd name="T106" fmla="*/ 283 w 822"/>
                  <a:gd name="T107" fmla="*/ 142 h 879"/>
                  <a:gd name="T108" fmla="*/ 312 w 822"/>
                  <a:gd name="T109" fmla="*/ 85 h 879"/>
                  <a:gd name="T110" fmla="*/ 368 w 822"/>
                  <a:gd name="T111" fmla="*/ 0 h 879"/>
                  <a:gd name="T112" fmla="*/ 425 w 822"/>
                  <a:gd name="T113" fmla="*/ 28 h 879"/>
                  <a:gd name="T114" fmla="*/ 624 w 822"/>
                  <a:gd name="T115" fmla="*/ 170 h 8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822" h="879">
                    <a:moveTo>
                      <a:pt x="624" y="170"/>
                    </a:moveTo>
                    <a:lnTo>
                      <a:pt x="652" y="227"/>
                    </a:lnTo>
                    <a:lnTo>
                      <a:pt x="595" y="255"/>
                    </a:lnTo>
                    <a:lnTo>
                      <a:pt x="595" y="284"/>
                    </a:lnTo>
                    <a:lnTo>
                      <a:pt x="624" y="340"/>
                    </a:lnTo>
                    <a:lnTo>
                      <a:pt x="652" y="340"/>
                    </a:lnTo>
                    <a:lnTo>
                      <a:pt x="652" y="425"/>
                    </a:lnTo>
                    <a:lnTo>
                      <a:pt x="709" y="425"/>
                    </a:lnTo>
                    <a:lnTo>
                      <a:pt x="737" y="369"/>
                    </a:lnTo>
                    <a:lnTo>
                      <a:pt x="794" y="397"/>
                    </a:lnTo>
                    <a:lnTo>
                      <a:pt x="822" y="397"/>
                    </a:lnTo>
                    <a:lnTo>
                      <a:pt x="765" y="425"/>
                    </a:lnTo>
                    <a:lnTo>
                      <a:pt x="794" y="482"/>
                    </a:lnTo>
                    <a:lnTo>
                      <a:pt x="737" y="510"/>
                    </a:lnTo>
                    <a:lnTo>
                      <a:pt x="765" y="539"/>
                    </a:lnTo>
                    <a:lnTo>
                      <a:pt x="709" y="539"/>
                    </a:lnTo>
                    <a:lnTo>
                      <a:pt x="680" y="567"/>
                    </a:lnTo>
                    <a:lnTo>
                      <a:pt x="680" y="624"/>
                    </a:lnTo>
                    <a:lnTo>
                      <a:pt x="652" y="624"/>
                    </a:lnTo>
                    <a:lnTo>
                      <a:pt x="652" y="652"/>
                    </a:lnTo>
                    <a:lnTo>
                      <a:pt x="567" y="737"/>
                    </a:lnTo>
                    <a:lnTo>
                      <a:pt x="624" y="766"/>
                    </a:lnTo>
                    <a:lnTo>
                      <a:pt x="652" y="794"/>
                    </a:lnTo>
                    <a:lnTo>
                      <a:pt x="624" y="822"/>
                    </a:lnTo>
                    <a:lnTo>
                      <a:pt x="624" y="879"/>
                    </a:lnTo>
                    <a:lnTo>
                      <a:pt x="567" y="851"/>
                    </a:lnTo>
                    <a:lnTo>
                      <a:pt x="482" y="851"/>
                    </a:lnTo>
                    <a:lnTo>
                      <a:pt x="453" y="822"/>
                    </a:lnTo>
                    <a:lnTo>
                      <a:pt x="453" y="737"/>
                    </a:lnTo>
                    <a:lnTo>
                      <a:pt x="425" y="709"/>
                    </a:lnTo>
                    <a:lnTo>
                      <a:pt x="397" y="709"/>
                    </a:lnTo>
                    <a:lnTo>
                      <a:pt x="425" y="652"/>
                    </a:lnTo>
                    <a:lnTo>
                      <a:pt x="368" y="510"/>
                    </a:lnTo>
                    <a:lnTo>
                      <a:pt x="397" y="425"/>
                    </a:lnTo>
                    <a:lnTo>
                      <a:pt x="397" y="397"/>
                    </a:lnTo>
                    <a:lnTo>
                      <a:pt x="283" y="397"/>
                    </a:lnTo>
                    <a:lnTo>
                      <a:pt x="255" y="454"/>
                    </a:lnTo>
                    <a:lnTo>
                      <a:pt x="227" y="425"/>
                    </a:lnTo>
                    <a:lnTo>
                      <a:pt x="198" y="454"/>
                    </a:lnTo>
                    <a:lnTo>
                      <a:pt x="170" y="454"/>
                    </a:lnTo>
                    <a:lnTo>
                      <a:pt x="85" y="425"/>
                    </a:lnTo>
                    <a:lnTo>
                      <a:pt x="85" y="482"/>
                    </a:lnTo>
                    <a:lnTo>
                      <a:pt x="57" y="482"/>
                    </a:lnTo>
                    <a:lnTo>
                      <a:pt x="28" y="425"/>
                    </a:lnTo>
                    <a:lnTo>
                      <a:pt x="28" y="397"/>
                    </a:lnTo>
                    <a:lnTo>
                      <a:pt x="0" y="340"/>
                    </a:lnTo>
                    <a:lnTo>
                      <a:pt x="0" y="312"/>
                    </a:lnTo>
                    <a:lnTo>
                      <a:pt x="57" y="255"/>
                    </a:lnTo>
                    <a:lnTo>
                      <a:pt x="28" y="170"/>
                    </a:lnTo>
                    <a:lnTo>
                      <a:pt x="85" y="114"/>
                    </a:lnTo>
                    <a:lnTo>
                      <a:pt x="28" y="85"/>
                    </a:lnTo>
                    <a:lnTo>
                      <a:pt x="85" y="57"/>
                    </a:lnTo>
                    <a:lnTo>
                      <a:pt x="170" y="114"/>
                    </a:lnTo>
                    <a:lnTo>
                      <a:pt x="283" y="142"/>
                    </a:lnTo>
                    <a:lnTo>
                      <a:pt x="312" y="85"/>
                    </a:lnTo>
                    <a:lnTo>
                      <a:pt x="368" y="0"/>
                    </a:lnTo>
                    <a:lnTo>
                      <a:pt x="425" y="28"/>
                    </a:lnTo>
                    <a:lnTo>
                      <a:pt x="624" y="17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3" name="Freeform 303"/>
              <p:cNvSpPr>
                <a:spLocks/>
              </p:cNvSpPr>
              <p:nvPr/>
            </p:nvSpPr>
            <p:spPr bwMode="auto">
              <a:xfrm>
                <a:off x="3421" y="1594"/>
                <a:ext cx="340" cy="397"/>
              </a:xfrm>
              <a:custGeom>
                <a:avLst/>
                <a:gdLst>
                  <a:gd name="T0" fmla="*/ 312 w 340"/>
                  <a:gd name="T1" fmla="*/ 0 h 397"/>
                  <a:gd name="T2" fmla="*/ 227 w 340"/>
                  <a:gd name="T3" fmla="*/ 28 h 397"/>
                  <a:gd name="T4" fmla="*/ 142 w 340"/>
                  <a:gd name="T5" fmla="*/ 28 h 397"/>
                  <a:gd name="T6" fmla="*/ 0 w 340"/>
                  <a:gd name="T7" fmla="*/ 57 h 397"/>
                  <a:gd name="T8" fmla="*/ 0 w 340"/>
                  <a:gd name="T9" fmla="*/ 113 h 397"/>
                  <a:gd name="T10" fmla="*/ 113 w 340"/>
                  <a:gd name="T11" fmla="*/ 198 h 397"/>
                  <a:gd name="T12" fmla="*/ 142 w 340"/>
                  <a:gd name="T13" fmla="*/ 283 h 397"/>
                  <a:gd name="T14" fmla="*/ 85 w 340"/>
                  <a:gd name="T15" fmla="*/ 368 h 397"/>
                  <a:gd name="T16" fmla="*/ 142 w 340"/>
                  <a:gd name="T17" fmla="*/ 397 h 397"/>
                  <a:gd name="T18" fmla="*/ 170 w 340"/>
                  <a:gd name="T19" fmla="*/ 340 h 397"/>
                  <a:gd name="T20" fmla="*/ 227 w 340"/>
                  <a:gd name="T21" fmla="*/ 283 h 397"/>
                  <a:gd name="T22" fmla="*/ 227 w 340"/>
                  <a:gd name="T23" fmla="*/ 340 h 397"/>
                  <a:gd name="T24" fmla="*/ 255 w 340"/>
                  <a:gd name="T25" fmla="*/ 312 h 397"/>
                  <a:gd name="T26" fmla="*/ 340 w 340"/>
                  <a:gd name="T27" fmla="*/ 312 h 397"/>
                  <a:gd name="T28" fmla="*/ 340 w 340"/>
                  <a:gd name="T29" fmla="*/ 283 h 397"/>
                  <a:gd name="T30" fmla="*/ 283 w 340"/>
                  <a:gd name="T31" fmla="*/ 255 h 397"/>
                  <a:gd name="T32" fmla="*/ 255 w 340"/>
                  <a:gd name="T33" fmla="*/ 255 h 397"/>
                  <a:gd name="T34" fmla="*/ 255 w 340"/>
                  <a:gd name="T35" fmla="*/ 142 h 397"/>
                  <a:gd name="T36" fmla="*/ 312 w 340"/>
                  <a:gd name="T37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40" h="397">
                    <a:moveTo>
                      <a:pt x="312" y="0"/>
                    </a:moveTo>
                    <a:lnTo>
                      <a:pt x="227" y="28"/>
                    </a:lnTo>
                    <a:lnTo>
                      <a:pt x="142" y="28"/>
                    </a:lnTo>
                    <a:lnTo>
                      <a:pt x="0" y="57"/>
                    </a:lnTo>
                    <a:lnTo>
                      <a:pt x="0" y="113"/>
                    </a:lnTo>
                    <a:lnTo>
                      <a:pt x="113" y="198"/>
                    </a:lnTo>
                    <a:lnTo>
                      <a:pt x="142" y="283"/>
                    </a:lnTo>
                    <a:lnTo>
                      <a:pt x="85" y="368"/>
                    </a:lnTo>
                    <a:lnTo>
                      <a:pt x="142" y="397"/>
                    </a:lnTo>
                    <a:lnTo>
                      <a:pt x="170" y="340"/>
                    </a:lnTo>
                    <a:lnTo>
                      <a:pt x="227" y="283"/>
                    </a:lnTo>
                    <a:lnTo>
                      <a:pt x="227" y="340"/>
                    </a:lnTo>
                    <a:lnTo>
                      <a:pt x="255" y="312"/>
                    </a:lnTo>
                    <a:lnTo>
                      <a:pt x="340" y="312"/>
                    </a:lnTo>
                    <a:lnTo>
                      <a:pt x="340" y="283"/>
                    </a:lnTo>
                    <a:lnTo>
                      <a:pt x="283" y="255"/>
                    </a:lnTo>
                    <a:lnTo>
                      <a:pt x="255" y="255"/>
                    </a:lnTo>
                    <a:lnTo>
                      <a:pt x="255" y="142"/>
                    </a:lnTo>
                    <a:lnTo>
                      <a:pt x="312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4" name="Freeform 304"/>
              <p:cNvSpPr>
                <a:spLocks/>
              </p:cNvSpPr>
              <p:nvPr/>
            </p:nvSpPr>
            <p:spPr bwMode="auto">
              <a:xfrm>
                <a:off x="2797" y="1651"/>
                <a:ext cx="1134" cy="1105"/>
              </a:xfrm>
              <a:custGeom>
                <a:avLst/>
                <a:gdLst>
                  <a:gd name="T0" fmla="*/ 624 w 1134"/>
                  <a:gd name="T1" fmla="*/ 56 h 1105"/>
                  <a:gd name="T2" fmla="*/ 766 w 1134"/>
                  <a:gd name="T3" fmla="*/ 226 h 1105"/>
                  <a:gd name="T4" fmla="*/ 766 w 1134"/>
                  <a:gd name="T5" fmla="*/ 340 h 1105"/>
                  <a:gd name="T6" fmla="*/ 851 w 1134"/>
                  <a:gd name="T7" fmla="*/ 226 h 1105"/>
                  <a:gd name="T8" fmla="*/ 879 w 1134"/>
                  <a:gd name="T9" fmla="*/ 255 h 1105"/>
                  <a:gd name="T10" fmla="*/ 964 w 1134"/>
                  <a:gd name="T11" fmla="*/ 226 h 1105"/>
                  <a:gd name="T12" fmla="*/ 1021 w 1134"/>
                  <a:gd name="T13" fmla="*/ 226 h 1105"/>
                  <a:gd name="T14" fmla="*/ 1134 w 1134"/>
                  <a:gd name="T15" fmla="*/ 340 h 1105"/>
                  <a:gd name="T16" fmla="*/ 1077 w 1134"/>
                  <a:gd name="T17" fmla="*/ 368 h 1105"/>
                  <a:gd name="T18" fmla="*/ 1106 w 1134"/>
                  <a:gd name="T19" fmla="*/ 453 h 1105"/>
                  <a:gd name="T20" fmla="*/ 1049 w 1134"/>
                  <a:gd name="T21" fmla="*/ 538 h 1105"/>
                  <a:gd name="T22" fmla="*/ 1021 w 1134"/>
                  <a:gd name="T23" fmla="*/ 595 h 1105"/>
                  <a:gd name="T24" fmla="*/ 964 w 1134"/>
                  <a:gd name="T25" fmla="*/ 737 h 1105"/>
                  <a:gd name="T26" fmla="*/ 907 w 1134"/>
                  <a:gd name="T27" fmla="*/ 737 h 1105"/>
                  <a:gd name="T28" fmla="*/ 879 w 1134"/>
                  <a:gd name="T29" fmla="*/ 793 h 1105"/>
                  <a:gd name="T30" fmla="*/ 822 w 1134"/>
                  <a:gd name="T31" fmla="*/ 737 h 1105"/>
                  <a:gd name="T32" fmla="*/ 766 w 1134"/>
                  <a:gd name="T33" fmla="*/ 737 h 1105"/>
                  <a:gd name="T34" fmla="*/ 737 w 1134"/>
                  <a:gd name="T35" fmla="*/ 822 h 1105"/>
                  <a:gd name="T36" fmla="*/ 766 w 1134"/>
                  <a:gd name="T37" fmla="*/ 964 h 1105"/>
                  <a:gd name="T38" fmla="*/ 709 w 1134"/>
                  <a:gd name="T39" fmla="*/ 1020 h 1105"/>
                  <a:gd name="T40" fmla="*/ 596 w 1134"/>
                  <a:gd name="T41" fmla="*/ 1020 h 1105"/>
                  <a:gd name="T42" fmla="*/ 567 w 1134"/>
                  <a:gd name="T43" fmla="*/ 1077 h 1105"/>
                  <a:gd name="T44" fmla="*/ 539 w 1134"/>
                  <a:gd name="T45" fmla="*/ 992 h 1105"/>
                  <a:gd name="T46" fmla="*/ 482 w 1134"/>
                  <a:gd name="T47" fmla="*/ 878 h 1105"/>
                  <a:gd name="T48" fmla="*/ 369 w 1134"/>
                  <a:gd name="T49" fmla="*/ 793 h 1105"/>
                  <a:gd name="T50" fmla="*/ 312 w 1134"/>
                  <a:gd name="T51" fmla="*/ 935 h 1105"/>
                  <a:gd name="T52" fmla="*/ 227 w 1134"/>
                  <a:gd name="T53" fmla="*/ 907 h 1105"/>
                  <a:gd name="T54" fmla="*/ 199 w 1134"/>
                  <a:gd name="T55" fmla="*/ 964 h 1105"/>
                  <a:gd name="T56" fmla="*/ 142 w 1134"/>
                  <a:gd name="T57" fmla="*/ 907 h 1105"/>
                  <a:gd name="T58" fmla="*/ 57 w 1134"/>
                  <a:gd name="T59" fmla="*/ 935 h 1105"/>
                  <a:gd name="T60" fmla="*/ 29 w 1134"/>
                  <a:gd name="T61" fmla="*/ 878 h 1105"/>
                  <a:gd name="T62" fmla="*/ 0 w 1134"/>
                  <a:gd name="T63" fmla="*/ 765 h 1105"/>
                  <a:gd name="T64" fmla="*/ 85 w 1134"/>
                  <a:gd name="T65" fmla="*/ 510 h 1105"/>
                  <a:gd name="T66" fmla="*/ 199 w 1134"/>
                  <a:gd name="T67" fmla="*/ 482 h 1105"/>
                  <a:gd name="T68" fmla="*/ 142 w 1134"/>
                  <a:gd name="T69" fmla="*/ 368 h 1105"/>
                  <a:gd name="T70" fmla="*/ 114 w 1134"/>
                  <a:gd name="T71" fmla="*/ 340 h 1105"/>
                  <a:gd name="T72" fmla="*/ 170 w 1134"/>
                  <a:gd name="T73" fmla="*/ 255 h 1105"/>
                  <a:gd name="T74" fmla="*/ 312 w 1134"/>
                  <a:gd name="T75" fmla="*/ 255 h 1105"/>
                  <a:gd name="T76" fmla="*/ 510 w 1134"/>
                  <a:gd name="T77" fmla="*/ 56 h 11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134" h="1105">
                    <a:moveTo>
                      <a:pt x="624" y="0"/>
                    </a:moveTo>
                    <a:lnTo>
                      <a:pt x="624" y="56"/>
                    </a:lnTo>
                    <a:lnTo>
                      <a:pt x="737" y="141"/>
                    </a:lnTo>
                    <a:lnTo>
                      <a:pt x="766" y="226"/>
                    </a:lnTo>
                    <a:lnTo>
                      <a:pt x="709" y="311"/>
                    </a:lnTo>
                    <a:lnTo>
                      <a:pt x="766" y="340"/>
                    </a:lnTo>
                    <a:lnTo>
                      <a:pt x="794" y="283"/>
                    </a:lnTo>
                    <a:lnTo>
                      <a:pt x="851" y="226"/>
                    </a:lnTo>
                    <a:lnTo>
                      <a:pt x="851" y="283"/>
                    </a:lnTo>
                    <a:lnTo>
                      <a:pt x="879" y="255"/>
                    </a:lnTo>
                    <a:lnTo>
                      <a:pt x="964" y="255"/>
                    </a:lnTo>
                    <a:lnTo>
                      <a:pt x="964" y="226"/>
                    </a:lnTo>
                    <a:lnTo>
                      <a:pt x="992" y="255"/>
                    </a:lnTo>
                    <a:lnTo>
                      <a:pt x="1021" y="226"/>
                    </a:lnTo>
                    <a:lnTo>
                      <a:pt x="1077" y="340"/>
                    </a:lnTo>
                    <a:lnTo>
                      <a:pt x="1134" y="340"/>
                    </a:lnTo>
                    <a:lnTo>
                      <a:pt x="1134" y="368"/>
                    </a:lnTo>
                    <a:lnTo>
                      <a:pt x="1077" y="368"/>
                    </a:lnTo>
                    <a:lnTo>
                      <a:pt x="1077" y="397"/>
                    </a:lnTo>
                    <a:lnTo>
                      <a:pt x="1106" y="453"/>
                    </a:lnTo>
                    <a:lnTo>
                      <a:pt x="1021" y="510"/>
                    </a:lnTo>
                    <a:lnTo>
                      <a:pt x="1049" y="538"/>
                    </a:lnTo>
                    <a:lnTo>
                      <a:pt x="1106" y="538"/>
                    </a:lnTo>
                    <a:lnTo>
                      <a:pt x="1021" y="595"/>
                    </a:lnTo>
                    <a:lnTo>
                      <a:pt x="964" y="623"/>
                    </a:lnTo>
                    <a:lnTo>
                      <a:pt x="964" y="737"/>
                    </a:lnTo>
                    <a:lnTo>
                      <a:pt x="907" y="708"/>
                    </a:lnTo>
                    <a:lnTo>
                      <a:pt x="907" y="737"/>
                    </a:lnTo>
                    <a:lnTo>
                      <a:pt x="936" y="765"/>
                    </a:lnTo>
                    <a:lnTo>
                      <a:pt x="879" y="793"/>
                    </a:lnTo>
                    <a:lnTo>
                      <a:pt x="822" y="793"/>
                    </a:lnTo>
                    <a:lnTo>
                      <a:pt x="822" y="737"/>
                    </a:lnTo>
                    <a:lnTo>
                      <a:pt x="794" y="708"/>
                    </a:lnTo>
                    <a:lnTo>
                      <a:pt x="766" y="737"/>
                    </a:lnTo>
                    <a:lnTo>
                      <a:pt x="766" y="793"/>
                    </a:lnTo>
                    <a:lnTo>
                      <a:pt x="737" y="822"/>
                    </a:lnTo>
                    <a:lnTo>
                      <a:pt x="737" y="935"/>
                    </a:lnTo>
                    <a:lnTo>
                      <a:pt x="766" y="964"/>
                    </a:lnTo>
                    <a:lnTo>
                      <a:pt x="766" y="1020"/>
                    </a:lnTo>
                    <a:lnTo>
                      <a:pt x="709" y="1020"/>
                    </a:lnTo>
                    <a:lnTo>
                      <a:pt x="709" y="1105"/>
                    </a:lnTo>
                    <a:lnTo>
                      <a:pt x="596" y="1020"/>
                    </a:lnTo>
                    <a:lnTo>
                      <a:pt x="596" y="1077"/>
                    </a:lnTo>
                    <a:lnTo>
                      <a:pt x="567" y="1077"/>
                    </a:lnTo>
                    <a:lnTo>
                      <a:pt x="567" y="1020"/>
                    </a:lnTo>
                    <a:lnTo>
                      <a:pt x="539" y="992"/>
                    </a:lnTo>
                    <a:lnTo>
                      <a:pt x="539" y="964"/>
                    </a:lnTo>
                    <a:lnTo>
                      <a:pt x="482" y="878"/>
                    </a:lnTo>
                    <a:lnTo>
                      <a:pt x="454" y="878"/>
                    </a:lnTo>
                    <a:lnTo>
                      <a:pt x="369" y="793"/>
                    </a:lnTo>
                    <a:lnTo>
                      <a:pt x="312" y="907"/>
                    </a:lnTo>
                    <a:lnTo>
                      <a:pt x="312" y="935"/>
                    </a:lnTo>
                    <a:lnTo>
                      <a:pt x="255" y="992"/>
                    </a:lnTo>
                    <a:lnTo>
                      <a:pt x="227" y="907"/>
                    </a:lnTo>
                    <a:lnTo>
                      <a:pt x="199" y="907"/>
                    </a:lnTo>
                    <a:lnTo>
                      <a:pt x="199" y="964"/>
                    </a:lnTo>
                    <a:lnTo>
                      <a:pt x="170" y="964"/>
                    </a:lnTo>
                    <a:lnTo>
                      <a:pt x="142" y="907"/>
                    </a:lnTo>
                    <a:lnTo>
                      <a:pt x="114" y="935"/>
                    </a:lnTo>
                    <a:lnTo>
                      <a:pt x="57" y="935"/>
                    </a:lnTo>
                    <a:lnTo>
                      <a:pt x="57" y="907"/>
                    </a:lnTo>
                    <a:lnTo>
                      <a:pt x="29" y="878"/>
                    </a:lnTo>
                    <a:lnTo>
                      <a:pt x="57" y="793"/>
                    </a:lnTo>
                    <a:lnTo>
                      <a:pt x="0" y="765"/>
                    </a:lnTo>
                    <a:lnTo>
                      <a:pt x="0" y="623"/>
                    </a:lnTo>
                    <a:lnTo>
                      <a:pt x="85" y="510"/>
                    </a:lnTo>
                    <a:lnTo>
                      <a:pt x="170" y="510"/>
                    </a:lnTo>
                    <a:lnTo>
                      <a:pt x="199" y="482"/>
                    </a:lnTo>
                    <a:lnTo>
                      <a:pt x="170" y="453"/>
                    </a:lnTo>
                    <a:lnTo>
                      <a:pt x="142" y="368"/>
                    </a:lnTo>
                    <a:lnTo>
                      <a:pt x="114" y="368"/>
                    </a:lnTo>
                    <a:lnTo>
                      <a:pt x="114" y="340"/>
                    </a:lnTo>
                    <a:lnTo>
                      <a:pt x="170" y="340"/>
                    </a:lnTo>
                    <a:lnTo>
                      <a:pt x="170" y="255"/>
                    </a:lnTo>
                    <a:lnTo>
                      <a:pt x="227" y="198"/>
                    </a:lnTo>
                    <a:lnTo>
                      <a:pt x="312" y="255"/>
                    </a:lnTo>
                    <a:lnTo>
                      <a:pt x="482" y="141"/>
                    </a:lnTo>
                    <a:lnTo>
                      <a:pt x="510" y="56"/>
                    </a:lnTo>
                    <a:lnTo>
                      <a:pt x="62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5" name="Freeform 305"/>
              <p:cNvSpPr>
                <a:spLocks/>
              </p:cNvSpPr>
              <p:nvPr/>
            </p:nvSpPr>
            <p:spPr bwMode="auto">
              <a:xfrm>
                <a:off x="2400" y="1821"/>
                <a:ext cx="624" cy="453"/>
              </a:xfrm>
              <a:custGeom>
                <a:avLst/>
                <a:gdLst>
                  <a:gd name="T0" fmla="*/ 624 w 624"/>
                  <a:gd name="T1" fmla="*/ 28 h 453"/>
                  <a:gd name="T2" fmla="*/ 567 w 624"/>
                  <a:gd name="T3" fmla="*/ 0 h 453"/>
                  <a:gd name="T4" fmla="*/ 426 w 624"/>
                  <a:gd name="T5" fmla="*/ 56 h 453"/>
                  <a:gd name="T6" fmla="*/ 341 w 624"/>
                  <a:gd name="T7" fmla="*/ 141 h 453"/>
                  <a:gd name="T8" fmla="*/ 199 w 624"/>
                  <a:gd name="T9" fmla="*/ 113 h 453"/>
                  <a:gd name="T10" fmla="*/ 85 w 624"/>
                  <a:gd name="T11" fmla="*/ 141 h 453"/>
                  <a:gd name="T12" fmla="*/ 0 w 624"/>
                  <a:gd name="T13" fmla="*/ 198 h 453"/>
                  <a:gd name="T14" fmla="*/ 85 w 624"/>
                  <a:gd name="T15" fmla="*/ 255 h 453"/>
                  <a:gd name="T16" fmla="*/ 170 w 624"/>
                  <a:gd name="T17" fmla="*/ 283 h 453"/>
                  <a:gd name="T18" fmla="*/ 227 w 624"/>
                  <a:gd name="T19" fmla="*/ 227 h 453"/>
                  <a:gd name="T20" fmla="*/ 312 w 624"/>
                  <a:gd name="T21" fmla="*/ 227 h 453"/>
                  <a:gd name="T22" fmla="*/ 312 w 624"/>
                  <a:gd name="T23" fmla="*/ 283 h 453"/>
                  <a:gd name="T24" fmla="*/ 369 w 624"/>
                  <a:gd name="T25" fmla="*/ 283 h 453"/>
                  <a:gd name="T26" fmla="*/ 312 w 624"/>
                  <a:gd name="T27" fmla="*/ 368 h 453"/>
                  <a:gd name="T28" fmla="*/ 341 w 624"/>
                  <a:gd name="T29" fmla="*/ 397 h 453"/>
                  <a:gd name="T30" fmla="*/ 397 w 624"/>
                  <a:gd name="T31" fmla="*/ 340 h 453"/>
                  <a:gd name="T32" fmla="*/ 397 w 624"/>
                  <a:gd name="T33" fmla="*/ 453 h 453"/>
                  <a:gd name="T34" fmla="*/ 482 w 624"/>
                  <a:gd name="T35" fmla="*/ 340 h 453"/>
                  <a:gd name="T36" fmla="*/ 567 w 624"/>
                  <a:gd name="T37" fmla="*/ 340 h 453"/>
                  <a:gd name="T38" fmla="*/ 596 w 624"/>
                  <a:gd name="T39" fmla="*/ 312 h 453"/>
                  <a:gd name="T40" fmla="*/ 567 w 624"/>
                  <a:gd name="T41" fmla="*/ 283 h 453"/>
                  <a:gd name="T42" fmla="*/ 539 w 624"/>
                  <a:gd name="T43" fmla="*/ 198 h 453"/>
                  <a:gd name="T44" fmla="*/ 511 w 624"/>
                  <a:gd name="T45" fmla="*/ 198 h 453"/>
                  <a:gd name="T46" fmla="*/ 511 w 624"/>
                  <a:gd name="T47" fmla="*/ 170 h 453"/>
                  <a:gd name="T48" fmla="*/ 567 w 624"/>
                  <a:gd name="T49" fmla="*/ 170 h 453"/>
                  <a:gd name="T50" fmla="*/ 567 w 624"/>
                  <a:gd name="T51" fmla="*/ 85 h 453"/>
                  <a:gd name="T52" fmla="*/ 624 w 624"/>
                  <a:gd name="T53" fmla="*/ 28 h 4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624" h="453">
                    <a:moveTo>
                      <a:pt x="624" y="28"/>
                    </a:moveTo>
                    <a:lnTo>
                      <a:pt x="567" y="0"/>
                    </a:lnTo>
                    <a:lnTo>
                      <a:pt x="426" y="56"/>
                    </a:lnTo>
                    <a:lnTo>
                      <a:pt x="341" y="141"/>
                    </a:lnTo>
                    <a:lnTo>
                      <a:pt x="199" y="113"/>
                    </a:lnTo>
                    <a:lnTo>
                      <a:pt x="85" y="141"/>
                    </a:lnTo>
                    <a:lnTo>
                      <a:pt x="0" y="198"/>
                    </a:lnTo>
                    <a:lnTo>
                      <a:pt x="85" y="255"/>
                    </a:lnTo>
                    <a:lnTo>
                      <a:pt x="170" y="283"/>
                    </a:lnTo>
                    <a:lnTo>
                      <a:pt x="227" y="227"/>
                    </a:lnTo>
                    <a:lnTo>
                      <a:pt x="312" y="227"/>
                    </a:lnTo>
                    <a:lnTo>
                      <a:pt x="312" y="283"/>
                    </a:lnTo>
                    <a:lnTo>
                      <a:pt x="369" y="283"/>
                    </a:lnTo>
                    <a:lnTo>
                      <a:pt x="312" y="368"/>
                    </a:lnTo>
                    <a:lnTo>
                      <a:pt x="341" y="397"/>
                    </a:lnTo>
                    <a:lnTo>
                      <a:pt x="397" y="340"/>
                    </a:lnTo>
                    <a:lnTo>
                      <a:pt x="397" y="453"/>
                    </a:lnTo>
                    <a:lnTo>
                      <a:pt x="482" y="340"/>
                    </a:lnTo>
                    <a:lnTo>
                      <a:pt x="567" y="340"/>
                    </a:lnTo>
                    <a:lnTo>
                      <a:pt x="596" y="312"/>
                    </a:lnTo>
                    <a:lnTo>
                      <a:pt x="567" y="283"/>
                    </a:lnTo>
                    <a:lnTo>
                      <a:pt x="539" y="198"/>
                    </a:lnTo>
                    <a:lnTo>
                      <a:pt x="511" y="198"/>
                    </a:lnTo>
                    <a:lnTo>
                      <a:pt x="511" y="170"/>
                    </a:lnTo>
                    <a:lnTo>
                      <a:pt x="567" y="170"/>
                    </a:lnTo>
                    <a:lnTo>
                      <a:pt x="567" y="85"/>
                    </a:lnTo>
                    <a:lnTo>
                      <a:pt x="624" y="2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6" name="Freeform 306"/>
              <p:cNvSpPr>
                <a:spLocks/>
              </p:cNvSpPr>
              <p:nvPr/>
            </p:nvSpPr>
            <p:spPr bwMode="auto">
              <a:xfrm>
                <a:off x="387" y="403"/>
                <a:ext cx="908" cy="1219"/>
              </a:xfrm>
              <a:custGeom>
                <a:avLst/>
                <a:gdLst>
                  <a:gd name="T0" fmla="*/ 539 w 908"/>
                  <a:gd name="T1" fmla="*/ 1219 h 1219"/>
                  <a:gd name="T2" fmla="*/ 624 w 908"/>
                  <a:gd name="T3" fmla="*/ 1191 h 1219"/>
                  <a:gd name="T4" fmla="*/ 681 w 908"/>
                  <a:gd name="T5" fmla="*/ 1163 h 1219"/>
                  <a:gd name="T6" fmla="*/ 709 w 908"/>
                  <a:gd name="T7" fmla="*/ 1191 h 1219"/>
                  <a:gd name="T8" fmla="*/ 709 w 908"/>
                  <a:gd name="T9" fmla="*/ 1163 h 1219"/>
                  <a:gd name="T10" fmla="*/ 766 w 908"/>
                  <a:gd name="T11" fmla="*/ 1191 h 1219"/>
                  <a:gd name="T12" fmla="*/ 908 w 908"/>
                  <a:gd name="T13" fmla="*/ 1078 h 1219"/>
                  <a:gd name="T14" fmla="*/ 823 w 908"/>
                  <a:gd name="T15" fmla="*/ 1021 h 1219"/>
                  <a:gd name="T16" fmla="*/ 794 w 908"/>
                  <a:gd name="T17" fmla="*/ 936 h 1219"/>
                  <a:gd name="T18" fmla="*/ 851 w 908"/>
                  <a:gd name="T19" fmla="*/ 879 h 1219"/>
                  <a:gd name="T20" fmla="*/ 823 w 908"/>
                  <a:gd name="T21" fmla="*/ 851 h 1219"/>
                  <a:gd name="T22" fmla="*/ 709 w 908"/>
                  <a:gd name="T23" fmla="*/ 851 h 1219"/>
                  <a:gd name="T24" fmla="*/ 567 w 908"/>
                  <a:gd name="T25" fmla="*/ 709 h 1219"/>
                  <a:gd name="T26" fmla="*/ 539 w 908"/>
                  <a:gd name="T27" fmla="*/ 624 h 1219"/>
                  <a:gd name="T28" fmla="*/ 426 w 908"/>
                  <a:gd name="T29" fmla="*/ 454 h 1219"/>
                  <a:gd name="T30" fmla="*/ 199 w 908"/>
                  <a:gd name="T31" fmla="*/ 255 h 1219"/>
                  <a:gd name="T32" fmla="*/ 142 w 908"/>
                  <a:gd name="T33" fmla="*/ 57 h 1219"/>
                  <a:gd name="T34" fmla="*/ 86 w 908"/>
                  <a:gd name="T35" fmla="*/ 0 h 1219"/>
                  <a:gd name="T36" fmla="*/ 0 w 908"/>
                  <a:gd name="T37" fmla="*/ 57 h 1219"/>
                  <a:gd name="T38" fmla="*/ 57 w 908"/>
                  <a:gd name="T39" fmla="*/ 284 h 1219"/>
                  <a:gd name="T40" fmla="*/ 171 w 908"/>
                  <a:gd name="T41" fmla="*/ 369 h 1219"/>
                  <a:gd name="T42" fmla="*/ 227 w 908"/>
                  <a:gd name="T43" fmla="*/ 454 h 1219"/>
                  <a:gd name="T44" fmla="*/ 199 w 908"/>
                  <a:gd name="T45" fmla="*/ 511 h 1219"/>
                  <a:gd name="T46" fmla="*/ 227 w 908"/>
                  <a:gd name="T47" fmla="*/ 624 h 1219"/>
                  <a:gd name="T48" fmla="*/ 227 w 908"/>
                  <a:gd name="T49" fmla="*/ 681 h 1219"/>
                  <a:gd name="T50" fmla="*/ 284 w 908"/>
                  <a:gd name="T51" fmla="*/ 766 h 1219"/>
                  <a:gd name="T52" fmla="*/ 256 w 908"/>
                  <a:gd name="T53" fmla="*/ 822 h 1219"/>
                  <a:gd name="T54" fmla="*/ 312 w 908"/>
                  <a:gd name="T55" fmla="*/ 851 h 1219"/>
                  <a:gd name="T56" fmla="*/ 397 w 908"/>
                  <a:gd name="T57" fmla="*/ 1049 h 1219"/>
                  <a:gd name="T58" fmla="*/ 482 w 908"/>
                  <a:gd name="T59" fmla="*/ 1134 h 1219"/>
                  <a:gd name="T60" fmla="*/ 511 w 908"/>
                  <a:gd name="T61" fmla="*/ 1191 h 1219"/>
                  <a:gd name="T62" fmla="*/ 539 w 908"/>
                  <a:gd name="T63" fmla="*/ 1219 h 1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908" h="1219">
                    <a:moveTo>
                      <a:pt x="539" y="1219"/>
                    </a:moveTo>
                    <a:lnTo>
                      <a:pt x="624" y="1191"/>
                    </a:lnTo>
                    <a:lnTo>
                      <a:pt x="681" y="1163"/>
                    </a:lnTo>
                    <a:lnTo>
                      <a:pt x="709" y="1191"/>
                    </a:lnTo>
                    <a:lnTo>
                      <a:pt x="709" y="1163"/>
                    </a:lnTo>
                    <a:lnTo>
                      <a:pt x="766" y="1191"/>
                    </a:lnTo>
                    <a:lnTo>
                      <a:pt x="908" y="1078"/>
                    </a:lnTo>
                    <a:lnTo>
                      <a:pt x="823" y="1021"/>
                    </a:lnTo>
                    <a:lnTo>
                      <a:pt x="794" y="936"/>
                    </a:lnTo>
                    <a:lnTo>
                      <a:pt x="851" y="879"/>
                    </a:lnTo>
                    <a:lnTo>
                      <a:pt x="823" y="851"/>
                    </a:lnTo>
                    <a:lnTo>
                      <a:pt x="709" y="851"/>
                    </a:lnTo>
                    <a:lnTo>
                      <a:pt x="567" y="709"/>
                    </a:lnTo>
                    <a:lnTo>
                      <a:pt x="539" y="624"/>
                    </a:lnTo>
                    <a:lnTo>
                      <a:pt x="426" y="454"/>
                    </a:lnTo>
                    <a:lnTo>
                      <a:pt x="199" y="255"/>
                    </a:lnTo>
                    <a:lnTo>
                      <a:pt x="142" y="57"/>
                    </a:lnTo>
                    <a:lnTo>
                      <a:pt x="86" y="0"/>
                    </a:lnTo>
                    <a:lnTo>
                      <a:pt x="0" y="57"/>
                    </a:lnTo>
                    <a:lnTo>
                      <a:pt x="57" y="284"/>
                    </a:lnTo>
                    <a:lnTo>
                      <a:pt x="171" y="369"/>
                    </a:lnTo>
                    <a:lnTo>
                      <a:pt x="227" y="454"/>
                    </a:lnTo>
                    <a:lnTo>
                      <a:pt x="199" y="511"/>
                    </a:lnTo>
                    <a:lnTo>
                      <a:pt x="227" y="624"/>
                    </a:lnTo>
                    <a:lnTo>
                      <a:pt x="227" y="681"/>
                    </a:lnTo>
                    <a:lnTo>
                      <a:pt x="284" y="766"/>
                    </a:lnTo>
                    <a:lnTo>
                      <a:pt x="256" y="822"/>
                    </a:lnTo>
                    <a:lnTo>
                      <a:pt x="312" y="851"/>
                    </a:lnTo>
                    <a:lnTo>
                      <a:pt x="397" y="1049"/>
                    </a:lnTo>
                    <a:lnTo>
                      <a:pt x="482" y="1134"/>
                    </a:lnTo>
                    <a:lnTo>
                      <a:pt x="511" y="1191"/>
                    </a:lnTo>
                    <a:lnTo>
                      <a:pt x="539" y="1219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7" name="Freeform 307"/>
              <p:cNvSpPr>
                <a:spLocks/>
              </p:cNvSpPr>
              <p:nvPr/>
            </p:nvSpPr>
            <p:spPr bwMode="auto">
              <a:xfrm>
                <a:off x="926" y="1566"/>
                <a:ext cx="369" cy="567"/>
              </a:xfrm>
              <a:custGeom>
                <a:avLst/>
                <a:gdLst>
                  <a:gd name="T0" fmla="*/ 227 w 369"/>
                  <a:gd name="T1" fmla="*/ 28 h 567"/>
                  <a:gd name="T2" fmla="*/ 170 w 369"/>
                  <a:gd name="T3" fmla="*/ 0 h 567"/>
                  <a:gd name="T4" fmla="*/ 170 w 369"/>
                  <a:gd name="T5" fmla="*/ 28 h 567"/>
                  <a:gd name="T6" fmla="*/ 142 w 369"/>
                  <a:gd name="T7" fmla="*/ 0 h 567"/>
                  <a:gd name="T8" fmla="*/ 85 w 369"/>
                  <a:gd name="T9" fmla="*/ 28 h 567"/>
                  <a:gd name="T10" fmla="*/ 0 w 369"/>
                  <a:gd name="T11" fmla="*/ 56 h 567"/>
                  <a:gd name="T12" fmla="*/ 85 w 369"/>
                  <a:gd name="T13" fmla="*/ 226 h 567"/>
                  <a:gd name="T14" fmla="*/ 114 w 369"/>
                  <a:gd name="T15" fmla="*/ 340 h 567"/>
                  <a:gd name="T16" fmla="*/ 57 w 369"/>
                  <a:gd name="T17" fmla="*/ 453 h 567"/>
                  <a:gd name="T18" fmla="*/ 57 w 369"/>
                  <a:gd name="T19" fmla="*/ 538 h 567"/>
                  <a:gd name="T20" fmla="*/ 85 w 369"/>
                  <a:gd name="T21" fmla="*/ 567 h 567"/>
                  <a:gd name="T22" fmla="*/ 170 w 369"/>
                  <a:gd name="T23" fmla="*/ 510 h 567"/>
                  <a:gd name="T24" fmla="*/ 199 w 369"/>
                  <a:gd name="T25" fmla="*/ 453 h 567"/>
                  <a:gd name="T26" fmla="*/ 227 w 369"/>
                  <a:gd name="T27" fmla="*/ 425 h 567"/>
                  <a:gd name="T28" fmla="*/ 284 w 369"/>
                  <a:gd name="T29" fmla="*/ 510 h 567"/>
                  <a:gd name="T30" fmla="*/ 369 w 369"/>
                  <a:gd name="T31" fmla="*/ 510 h 567"/>
                  <a:gd name="T32" fmla="*/ 369 w 369"/>
                  <a:gd name="T33" fmla="*/ 425 h 567"/>
                  <a:gd name="T34" fmla="*/ 284 w 369"/>
                  <a:gd name="T35" fmla="*/ 425 h 567"/>
                  <a:gd name="T36" fmla="*/ 284 w 369"/>
                  <a:gd name="T37" fmla="*/ 396 h 567"/>
                  <a:gd name="T38" fmla="*/ 340 w 369"/>
                  <a:gd name="T39" fmla="*/ 368 h 567"/>
                  <a:gd name="T40" fmla="*/ 312 w 369"/>
                  <a:gd name="T41" fmla="*/ 311 h 567"/>
                  <a:gd name="T42" fmla="*/ 312 w 369"/>
                  <a:gd name="T43" fmla="*/ 226 h 567"/>
                  <a:gd name="T44" fmla="*/ 284 w 369"/>
                  <a:gd name="T45" fmla="*/ 198 h 567"/>
                  <a:gd name="T46" fmla="*/ 284 w 369"/>
                  <a:gd name="T47" fmla="*/ 141 h 567"/>
                  <a:gd name="T48" fmla="*/ 255 w 369"/>
                  <a:gd name="T49" fmla="*/ 113 h 567"/>
                  <a:gd name="T50" fmla="*/ 199 w 369"/>
                  <a:gd name="T51" fmla="*/ 113 h 567"/>
                  <a:gd name="T52" fmla="*/ 227 w 369"/>
                  <a:gd name="T53" fmla="*/ 28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369" h="567">
                    <a:moveTo>
                      <a:pt x="227" y="28"/>
                    </a:moveTo>
                    <a:lnTo>
                      <a:pt x="170" y="0"/>
                    </a:lnTo>
                    <a:lnTo>
                      <a:pt x="170" y="28"/>
                    </a:lnTo>
                    <a:lnTo>
                      <a:pt x="142" y="0"/>
                    </a:lnTo>
                    <a:lnTo>
                      <a:pt x="85" y="28"/>
                    </a:lnTo>
                    <a:lnTo>
                      <a:pt x="0" y="56"/>
                    </a:lnTo>
                    <a:lnTo>
                      <a:pt x="85" y="226"/>
                    </a:lnTo>
                    <a:lnTo>
                      <a:pt x="114" y="340"/>
                    </a:lnTo>
                    <a:lnTo>
                      <a:pt x="57" y="453"/>
                    </a:lnTo>
                    <a:lnTo>
                      <a:pt x="57" y="538"/>
                    </a:lnTo>
                    <a:lnTo>
                      <a:pt x="85" y="567"/>
                    </a:lnTo>
                    <a:lnTo>
                      <a:pt x="170" y="510"/>
                    </a:lnTo>
                    <a:lnTo>
                      <a:pt x="199" y="453"/>
                    </a:lnTo>
                    <a:lnTo>
                      <a:pt x="227" y="425"/>
                    </a:lnTo>
                    <a:lnTo>
                      <a:pt x="284" y="510"/>
                    </a:lnTo>
                    <a:lnTo>
                      <a:pt x="369" y="510"/>
                    </a:lnTo>
                    <a:lnTo>
                      <a:pt x="369" y="425"/>
                    </a:lnTo>
                    <a:lnTo>
                      <a:pt x="284" y="425"/>
                    </a:lnTo>
                    <a:lnTo>
                      <a:pt x="284" y="396"/>
                    </a:lnTo>
                    <a:lnTo>
                      <a:pt x="340" y="368"/>
                    </a:lnTo>
                    <a:lnTo>
                      <a:pt x="312" y="311"/>
                    </a:lnTo>
                    <a:lnTo>
                      <a:pt x="312" y="226"/>
                    </a:lnTo>
                    <a:lnTo>
                      <a:pt x="284" y="198"/>
                    </a:lnTo>
                    <a:lnTo>
                      <a:pt x="284" y="141"/>
                    </a:lnTo>
                    <a:lnTo>
                      <a:pt x="255" y="113"/>
                    </a:lnTo>
                    <a:lnTo>
                      <a:pt x="199" y="113"/>
                    </a:lnTo>
                    <a:lnTo>
                      <a:pt x="227" y="2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8" name="Freeform 308"/>
              <p:cNvSpPr>
                <a:spLocks/>
              </p:cNvSpPr>
              <p:nvPr/>
            </p:nvSpPr>
            <p:spPr bwMode="auto">
              <a:xfrm>
                <a:off x="1125" y="1481"/>
                <a:ext cx="963" cy="850"/>
              </a:xfrm>
              <a:custGeom>
                <a:avLst/>
                <a:gdLst>
                  <a:gd name="T0" fmla="*/ 141 w 963"/>
                  <a:gd name="T1" fmla="*/ 595 h 850"/>
                  <a:gd name="T2" fmla="*/ 170 w 963"/>
                  <a:gd name="T3" fmla="*/ 595 h 850"/>
                  <a:gd name="T4" fmla="*/ 170 w 963"/>
                  <a:gd name="T5" fmla="*/ 510 h 850"/>
                  <a:gd name="T6" fmla="*/ 85 w 963"/>
                  <a:gd name="T7" fmla="*/ 510 h 850"/>
                  <a:gd name="T8" fmla="*/ 85 w 963"/>
                  <a:gd name="T9" fmla="*/ 481 h 850"/>
                  <a:gd name="T10" fmla="*/ 141 w 963"/>
                  <a:gd name="T11" fmla="*/ 453 h 850"/>
                  <a:gd name="T12" fmla="*/ 113 w 963"/>
                  <a:gd name="T13" fmla="*/ 396 h 850"/>
                  <a:gd name="T14" fmla="*/ 113 w 963"/>
                  <a:gd name="T15" fmla="*/ 311 h 850"/>
                  <a:gd name="T16" fmla="*/ 85 w 963"/>
                  <a:gd name="T17" fmla="*/ 283 h 850"/>
                  <a:gd name="T18" fmla="*/ 85 w 963"/>
                  <a:gd name="T19" fmla="*/ 226 h 850"/>
                  <a:gd name="T20" fmla="*/ 56 w 963"/>
                  <a:gd name="T21" fmla="*/ 198 h 850"/>
                  <a:gd name="T22" fmla="*/ 0 w 963"/>
                  <a:gd name="T23" fmla="*/ 198 h 850"/>
                  <a:gd name="T24" fmla="*/ 28 w 963"/>
                  <a:gd name="T25" fmla="*/ 113 h 850"/>
                  <a:gd name="T26" fmla="*/ 170 w 963"/>
                  <a:gd name="T27" fmla="*/ 0 h 850"/>
                  <a:gd name="T28" fmla="*/ 311 w 963"/>
                  <a:gd name="T29" fmla="*/ 56 h 850"/>
                  <a:gd name="T30" fmla="*/ 396 w 963"/>
                  <a:gd name="T31" fmla="*/ 141 h 850"/>
                  <a:gd name="T32" fmla="*/ 510 w 963"/>
                  <a:gd name="T33" fmla="*/ 141 h 850"/>
                  <a:gd name="T34" fmla="*/ 595 w 963"/>
                  <a:gd name="T35" fmla="*/ 198 h 850"/>
                  <a:gd name="T36" fmla="*/ 510 w 963"/>
                  <a:gd name="T37" fmla="*/ 255 h 850"/>
                  <a:gd name="T38" fmla="*/ 482 w 963"/>
                  <a:gd name="T39" fmla="*/ 226 h 850"/>
                  <a:gd name="T40" fmla="*/ 425 w 963"/>
                  <a:gd name="T41" fmla="*/ 311 h 850"/>
                  <a:gd name="T42" fmla="*/ 368 w 963"/>
                  <a:gd name="T43" fmla="*/ 311 h 850"/>
                  <a:gd name="T44" fmla="*/ 396 w 963"/>
                  <a:gd name="T45" fmla="*/ 396 h 850"/>
                  <a:gd name="T46" fmla="*/ 453 w 963"/>
                  <a:gd name="T47" fmla="*/ 425 h 850"/>
                  <a:gd name="T48" fmla="*/ 538 w 963"/>
                  <a:gd name="T49" fmla="*/ 425 h 850"/>
                  <a:gd name="T50" fmla="*/ 567 w 963"/>
                  <a:gd name="T51" fmla="*/ 481 h 850"/>
                  <a:gd name="T52" fmla="*/ 623 w 963"/>
                  <a:gd name="T53" fmla="*/ 453 h 850"/>
                  <a:gd name="T54" fmla="*/ 680 w 963"/>
                  <a:gd name="T55" fmla="*/ 510 h 850"/>
                  <a:gd name="T56" fmla="*/ 737 w 963"/>
                  <a:gd name="T57" fmla="*/ 510 h 850"/>
                  <a:gd name="T58" fmla="*/ 737 w 963"/>
                  <a:gd name="T59" fmla="*/ 481 h 850"/>
                  <a:gd name="T60" fmla="*/ 963 w 963"/>
                  <a:gd name="T61" fmla="*/ 510 h 850"/>
                  <a:gd name="T62" fmla="*/ 963 w 963"/>
                  <a:gd name="T63" fmla="*/ 595 h 850"/>
                  <a:gd name="T64" fmla="*/ 907 w 963"/>
                  <a:gd name="T65" fmla="*/ 652 h 850"/>
                  <a:gd name="T66" fmla="*/ 850 w 963"/>
                  <a:gd name="T67" fmla="*/ 623 h 850"/>
                  <a:gd name="T68" fmla="*/ 793 w 963"/>
                  <a:gd name="T69" fmla="*/ 623 h 850"/>
                  <a:gd name="T70" fmla="*/ 680 w 963"/>
                  <a:gd name="T71" fmla="*/ 595 h 850"/>
                  <a:gd name="T72" fmla="*/ 567 w 963"/>
                  <a:gd name="T73" fmla="*/ 737 h 850"/>
                  <a:gd name="T74" fmla="*/ 567 w 963"/>
                  <a:gd name="T75" fmla="*/ 793 h 850"/>
                  <a:gd name="T76" fmla="*/ 510 w 963"/>
                  <a:gd name="T77" fmla="*/ 850 h 850"/>
                  <a:gd name="T78" fmla="*/ 453 w 963"/>
                  <a:gd name="T79" fmla="*/ 822 h 850"/>
                  <a:gd name="T80" fmla="*/ 396 w 963"/>
                  <a:gd name="T81" fmla="*/ 822 h 850"/>
                  <a:gd name="T82" fmla="*/ 340 w 963"/>
                  <a:gd name="T83" fmla="*/ 765 h 850"/>
                  <a:gd name="T84" fmla="*/ 311 w 963"/>
                  <a:gd name="T85" fmla="*/ 822 h 850"/>
                  <a:gd name="T86" fmla="*/ 255 w 963"/>
                  <a:gd name="T87" fmla="*/ 822 h 850"/>
                  <a:gd name="T88" fmla="*/ 255 w 963"/>
                  <a:gd name="T89" fmla="*/ 793 h 850"/>
                  <a:gd name="T90" fmla="*/ 198 w 963"/>
                  <a:gd name="T91" fmla="*/ 765 h 850"/>
                  <a:gd name="T92" fmla="*/ 141 w 963"/>
                  <a:gd name="T93" fmla="*/ 708 h 850"/>
                  <a:gd name="T94" fmla="*/ 141 w 963"/>
                  <a:gd name="T95" fmla="*/ 652 h 850"/>
                  <a:gd name="T96" fmla="*/ 141 w 963"/>
                  <a:gd name="T97" fmla="*/ 595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63" h="850">
                    <a:moveTo>
                      <a:pt x="141" y="595"/>
                    </a:moveTo>
                    <a:lnTo>
                      <a:pt x="170" y="595"/>
                    </a:lnTo>
                    <a:lnTo>
                      <a:pt x="170" y="510"/>
                    </a:lnTo>
                    <a:lnTo>
                      <a:pt x="85" y="510"/>
                    </a:lnTo>
                    <a:lnTo>
                      <a:pt x="85" y="481"/>
                    </a:lnTo>
                    <a:lnTo>
                      <a:pt x="141" y="453"/>
                    </a:lnTo>
                    <a:lnTo>
                      <a:pt x="113" y="396"/>
                    </a:lnTo>
                    <a:lnTo>
                      <a:pt x="113" y="311"/>
                    </a:lnTo>
                    <a:lnTo>
                      <a:pt x="85" y="283"/>
                    </a:lnTo>
                    <a:lnTo>
                      <a:pt x="85" y="226"/>
                    </a:lnTo>
                    <a:lnTo>
                      <a:pt x="56" y="198"/>
                    </a:lnTo>
                    <a:lnTo>
                      <a:pt x="0" y="198"/>
                    </a:lnTo>
                    <a:lnTo>
                      <a:pt x="28" y="113"/>
                    </a:lnTo>
                    <a:lnTo>
                      <a:pt x="170" y="0"/>
                    </a:lnTo>
                    <a:lnTo>
                      <a:pt x="311" y="56"/>
                    </a:lnTo>
                    <a:lnTo>
                      <a:pt x="396" y="141"/>
                    </a:lnTo>
                    <a:lnTo>
                      <a:pt x="510" y="141"/>
                    </a:lnTo>
                    <a:lnTo>
                      <a:pt x="595" y="198"/>
                    </a:lnTo>
                    <a:lnTo>
                      <a:pt x="510" y="255"/>
                    </a:lnTo>
                    <a:lnTo>
                      <a:pt x="482" y="226"/>
                    </a:lnTo>
                    <a:lnTo>
                      <a:pt x="425" y="311"/>
                    </a:lnTo>
                    <a:lnTo>
                      <a:pt x="368" y="311"/>
                    </a:lnTo>
                    <a:lnTo>
                      <a:pt x="396" y="396"/>
                    </a:lnTo>
                    <a:lnTo>
                      <a:pt x="453" y="425"/>
                    </a:lnTo>
                    <a:lnTo>
                      <a:pt x="538" y="425"/>
                    </a:lnTo>
                    <a:lnTo>
                      <a:pt x="567" y="481"/>
                    </a:lnTo>
                    <a:lnTo>
                      <a:pt x="623" y="453"/>
                    </a:lnTo>
                    <a:lnTo>
                      <a:pt x="680" y="510"/>
                    </a:lnTo>
                    <a:lnTo>
                      <a:pt x="737" y="510"/>
                    </a:lnTo>
                    <a:lnTo>
                      <a:pt x="737" y="481"/>
                    </a:lnTo>
                    <a:lnTo>
                      <a:pt x="963" y="510"/>
                    </a:lnTo>
                    <a:lnTo>
                      <a:pt x="963" y="595"/>
                    </a:lnTo>
                    <a:lnTo>
                      <a:pt x="907" y="652"/>
                    </a:lnTo>
                    <a:lnTo>
                      <a:pt x="850" y="623"/>
                    </a:lnTo>
                    <a:lnTo>
                      <a:pt x="793" y="623"/>
                    </a:lnTo>
                    <a:lnTo>
                      <a:pt x="680" y="595"/>
                    </a:lnTo>
                    <a:lnTo>
                      <a:pt x="567" y="737"/>
                    </a:lnTo>
                    <a:lnTo>
                      <a:pt x="567" y="793"/>
                    </a:lnTo>
                    <a:lnTo>
                      <a:pt x="510" y="850"/>
                    </a:lnTo>
                    <a:lnTo>
                      <a:pt x="453" y="822"/>
                    </a:lnTo>
                    <a:lnTo>
                      <a:pt x="396" y="822"/>
                    </a:lnTo>
                    <a:lnTo>
                      <a:pt x="340" y="765"/>
                    </a:lnTo>
                    <a:lnTo>
                      <a:pt x="311" y="822"/>
                    </a:lnTo>
                    <a:lnTo>
                      <a:pt x="255" y="822"/>
                    </a:lnTo>
                    <a:lnTo>
                      <a:pt x="255" y="793"/>
                    </a:lnTo>
                    <a:lnTo>
                      <a:pt x="198" y="765"/>
                    </a:lnTo>
                    <a:lnTo>
                      <a:pt x="141" y="708"/>
                    </a:lnTo>
                    <a:lnTo>
                      <a:pt x="141" y="652"/>
                    </a:lnTo>
                    <a:lnTo>
                      <a:pt x="141" y="595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9" name="Freeform 309"/>
              <p:cNvSpPr>
                <a:spLocks/>
              </p:cNvSpPr>
              <p:nvPr/>
            </p:nvSpPr>
            <p:spPr bwMode="auto">
              <a:xfrm>
                <a:off x="898" y="3068"/>
                <a:ext cx="340" cy="369"/>
              </a:xfrm>
              <a:custGeom>
                <a:avLst/>
                <a:gdLst>
                  <a:gd name="T0" fmla="*/ 85 w 340"/>
                  <a:gd name="T1" fmla="*/ 0 h 369"/>
                  <a:gd name="T2" fmla="*/ 142 w 340"/>
                  <a:gd name="T3" fmla="*/ 28 h 369"/>
                  <a:gd name="T4" fmla="*/ 170 w 340"/>
                  <a:gd name="T5" fmla="*/ 57 h 369"/>
                  <a:gd name="T6" fmla="*/ 227 w 340"/>
                  <a:gd name="T7" fmla="*/ 114 h 369"/>
                  <a:gd name="T8" fmla="*/ 340 w 340"/>
                  <a:gd name="T9" fmla="*/ 227 h 369"/>
                  <a:gd name="T10" fmla="*/ 198 w 340"/>
                  <a:gd name="T11" fmla="*/ 312 h 369"/>
                  <a:gd name="T12" fmla="*/ 142 w 340"/>
                  <a:gd name="T13" fmla="*/ 255 h 369"/>
                  <a:gd name="T14" fmla="*/ 170 w 340"/>
                  <a:gd name="T15" fmla="*/ 340 h 369"/>
                  <a:gd name="T16" fmla="*/ 113 w 340"/>
                  <a:gd name="T17" fmla="*/ 369 h 369"/>
                  <a:gd name="T18" fmla="*/ 85 w 340"/>
                  <a:gd name="T19" fmla="*/ 340 h 369"/>
                  <a:gd name="T20" fmla="*/ 56 w 340"/>
                  <a:gd name="T21" fmla="*/ 340 h 369"/>
                  <a:gd name="T22" fmla="*/ 0 w 340"/>
                  <a:gd name="T23" fmla="*/ 312 h 369"/>
                  <a:gd name="T24" fmla="*/ 0 w 340"/>
                  <a:gd name="T25" fmla="*/ 227 h 369"/>
                  <a:gd name="T26" fmla="*/ 56 w 340"/>
                  <a:gd name="T27" fmla="*/ 170 h 369"/>
                  <a:gd name="T28" fmla="*/ 85 w 340"/>
                  <a:gd name="T29" fmla="*/ 0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40" h="369">
                    <a:moveTo>
                      <a:pt x="85" y="0"/>
                    </a:moveTo>
                    <a:lnTo>
                      <a:pt x="142" y="28"/>
                    </a:lnTo>
                    <a:lnTo>
                      <a:pt x="170" y="57"/>
                    </a:lnTo>
                    <a:lnTo>
                      <a:pt x="227" y="114"/>
                    </a:lnTo>
                    <a:lnTo>
                      <a:pt x="340" y="227"/>
                    </a:lnTo>
                    <a:lnTo>
                      <a:pt x="198" y="312"/>
                    </a:lnTo>
                    <a:lnTo>
                      <a:pt x="142" y="255"/>
                    </a:lnTo>
                    <a:lnTo>
                      <a:pt x="170" y="340"/>
                    </a:lnTo>
                    <a:lnTo>
                      <a:pt x="113" y="369"/>
                    </a:lnTo>
                    <a:lnTo>
                      <a:pt x="85" y="340"/>
                    </a:lnTo>
                    <a:lnTo>
                      <a:pt x="56" y="340"/>
                    </a:lnTo>
                    <a:lnTo>
                      <a:pt x="0" y="312"/>
                    </a:lnTo>
                    <a:lnTo>
                      <a:pt x="0" y="227"/>
                    </a:lnTo>
                    <a:lnTo>
                      <a:pt x="56" y="170"/>
                    </a:lnTo>
                    <a:lnTo>
                      <a:pt x="85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1" name="Freeform 311"/>
              <p:cNvSpPr>
                <a:spLocks/>
              </p:cNvSpPr>
              <p:nvPr/>
            </p:nvSpPr>
            <p:spPr bwMode="auto">
              <a:xfrm>
                <a:off x="983" y="2444"/>
                <a:ext cx="425" cy="766"/>
              </a:xfrm>
              <a:custGeom>
                <a:avLst/>
                <a:gdLst>
                  <a:gd name="T0" fmla="*/ 170 w 425"/>
                  <a:gd name="T1" fmla="*/ 738 h 766"/>
                  <a:gd name="T2" fmla="*/ 227 w 425"/>
                  <a:gd name="T3" fmla="*/ 681 h 766"/>
                  <a:gd name="T4" fmla="*/ 283 w 425"/>
                  <a:gd name="T5" fmla="*/ 709 h 766"/>
                  <a:gd name="T6" fmla="*/ 283 w 425"/>
                  <a:gd name="T7" fmla="*/ 652 h 766"/>
                  <a:gd name="T8" fmla="*/ 227 w 425"/>
                  <a:gd name="T9" fmla="*/ 652 h 766"/>
                  <a:gd name="T10" fmla="*/ 255 w 425"/>
                  <a:gd name="T11" fmla="*/ 596 h 766"/>
                  <a:gd name="T12" fmla="*/ 312 w 425"/>
                  <a:gd name="T13" fmla="*/ 624 h 766"/>
                  <a:gd name="T14" fmla="*/ 368 w 425"/>
                  <a:gd name="T15" fmla="*/ 652 h 766"/>
                  <a:gd name="T16" fmla="*/ 368 w 425"/>
                  <a:gd name="T17" fmla="*/ 482 h 766"/>
                  <a:gd name="T18" fmla="*/ 255 w 425"/>
                  <a:gd name="T19" fmla="*/ 397 h 766"/>
                  <a:gd name="T20" fmla="*/ 283 w 425"/>
                  <a:gd name="T21" fmla="*/ 369 h 766"/>
                  <a:gd name="T22" fmla="*/ 340 w 425"/>
                  <a:gd name="T23" fmla="*/ 341 h 766"/>
                  <a:gd name="T24" fmla="*/ 368 w 425"/>
                  <a:gd name="T25" fmla="*/ 256 h 766"/>
                  <a:gd name="T26" fmla="*/ 425 w 425"/>
                  <a:gd name="T27" fmla="*/ 256 h 766"/>
                  <a:gd name="T28" fmla="*/ 425 w 425"/>
                  <a:gd name="T29" fmla="*/ 171 h 766"/>
                  <a:gd name="T30" fmla="*/ 425 w 425"/>
                  <a:gd name="T31" fmla="*/ 85 h 766"/>
                  <a:gd name="T32" fmla="*/ 425 w 425"/>
                  <a:gd name="T33" fmla="*/ 0 h 766"/>
                  <a:gd name="T34" fmla="*/ 312 w 425"/>
                  <a:gd name="T35" fmla="*/ 29 h 766"/>
                  <a:gd name="T36" fmla="*/ 255 w 425"/>
                  <a:gd name="T37" fmla="*/ 199 h 766"/>
                  <a:gd name="T38" fmla="*/ 198 w 425"/>
                  <a:gd name="T39" fmla="*/ 171 h 766"/>
                  <a:gd name="T40" fmla="*/ 198 w 425"/>
                  <a:gd name="T41" fmla="*/ 114 h 766"/>
                  <a:gd name="T42" fmla="*/ 57 w 425"/>
                  <a:gd name="T43" fmla="*/ 57 h 766"/>
                  <a:gd name="T44" fmla="*/ 57 w 425"/>
                  <a:gd name="T45" fmla="*/ 142 h 766"/>
                  <a:gd name="T46" fmla="*/ 0 w 425"/>
                  <a:gd name="T47" fmla="*/ 171 h 766"/>
                  <a:gd name="T48" fmla="*/ 57 w 425"/>
                  <a:gd name="T49" fmla="*/ 199 h 766"/>
                  <a:gd name="T50" fmla="*/ 28 w 425"/>
                  <a:gd name="T51" fmla="*/ 312 h 766"/>
                  <a:gd name="T52" fmla="*/ 142 w 425"/>
                  <a:gd name="T53" fmla="*/ 454 h 766"/>
                  <a:gd name="T54" fmla="*/ 113 w 425"/>
                  <a:gd name="T55" fmla="*/ 567 h 766"/>
                  <a:gd name="T56" fmla="*/ 28 w 425"/>
                  <a:gd name="T57" fmla="*/ 596 h 766"/>
                  <a:gd name="T58" fmla="*/ 0 w 425"/>
                  <a:gd name="T59" fmla="*/ 624 h 766"/>
                  <a:gd name="T60" fmla="*/ 57 w 425"/>
                  <a:gd name="T61" fmla="*/ 652 h 766"/>
                  <a:gd name="T62" fmla="*/ 170 w 425"/>
                  <a:gd name="T63" fmla="*/ 766 h 766"/>
                  <a:gd name="T64" fmla="*/ 170 w 425"/>
                  <a:gd name="T65" fmla="*/ 738 h 7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425" h="766">
                    <a:moveTo>
                      <a:pt x="170" y="738"/>
                    </a:moveTo>
                    <a:lnTo>
                      <a:pt x="227" y="681"/>
                    </a:lnTo>
                    <a:lnTo>
                      <a:pt x="283" y="709"/>
                    </a:lnTo>
                    <a:lnTo>
                      <a:pt x="283" y="652"/>
                    </a:lnTo>
                    <a:lnTo>
                      <a:pt x="227" y="652"/>
                    </a:lnTo>
                    <a:lnTo>
                      <a:pt x="255" y="596"/>
                    </a:lnTo>
                    <a:lnTo>
                      <a:pt x="312" y="624"/>
                    </a:lnTo>
                    <a:lnTo>
                      <a:pt x="368" y="652"/>
                    </a:lnTo>
                    <a:lnTo>
                      <a:pt x="368" y="482"/>
                    </a:lnTo>
                    <a:lnTo>
                      <a:pt x="255" y="397"/>
                    </a:lnTo>
                    <a:lnTo>
                      <a:pt x="283" y="369"/>
                    </a:lnTo>
                    <a:lnTo>
                      <a:pt x="340" y="341"/>
                    </a:lnTo>
                    <a:lnTo>
                      <a:pt x="368" y="256"/>
                    </a:lnTo>
                    <a:lnTo>
                      <a:pt x="425" y="256"/>
                    </a:lnTo>
                    <a:lnTo>
                      <a:pt x="425" y="171"/>
                    </a:lnTo>
                    <a:lnTo>
                      <a:pt x="425" y="85"/>
                    </a:lnTo>
                    <a:lnTo>
                      <a:pt x="425" y="0"/>
                    </a:lnTo>
                    <a:lnTo>
                      <a:pt x="312" y="29"/>
                    </a:lnTo>
                    <a:lnTo>
                      <a:pt x="255" y="199"/>
                    </a:lnTo>
                    <a:lnTo>
                      <a:pt x="198" y="171"/>
                    </a:lnTo>
                    <a:lnTo>
                      <a:pt x="198" y="114"/>
                    </a:lnTo>
                    <a:lnTo>
                      <a:pt x="57" y="57"/>
                    </a:lnTo>
                    <a:lnTo>
                      <a:pt x="57" y="142"/>
                    </a:lnTo>
                    <a:lnTo>
                      <a:pt x="0" y="171"/>
                    </a:lnTo>
                    <a:lnTo>
                      <a:pt x="57" y="199"/>
                    </a:lnTo>
                    <a:lnTo>
                      <a:pt x="28" y="312"/>
                    </a:lnTo>
                    <a:lnTo>
                      <a:pt x="142" y="454"/>
                    </a:lnTo>
                    <a:lnTo>
                      <a:pt x="113" y="567"/>
                    </a:lnTo>
                    <a:lnTo>
                      <a:pt x="28" y="596"/>
                    </a:lnTo>
                    <a:lnTo>
                      <a:pt x="0" y="624"/>
                    </a:lnTo>
                    <a:lnTo>
                      <a:pt x="57" y="652"/>
                    </a:lnTo>
                    <a:lnTo>
                      <a:pt x="170" y="766"/>
                    </a:lnTo>
                    <a:lnTo>
                      <a:pt x="170" y="73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2" name="Freeform 312"/>
              <p:cNvSpPr>
                <a:spLocks/>
              </p:cNvSpPr>
              <p:nvPr/>
            </p:nvSpPr>
            <p:spPr bwMode="auto">
              <a:xfrm>
                <a:off x="926" y="1991"/>
                <a:ext cx="624" cy="652"/>
              </a:xfrm>
              <a:custGeom>
                <a:avLst/>
                <a:gdLst>
                  <a:gd name="T0" fmla="*/ 482 w 624"/>
                  <a:gd name="T1" fmla="*/ 453 h 652"/>
                  <a:gd name="T2" fmla="*/ 454 w 624"/>
                  <a:gd name="T3" fmla="*/ 397 h 652"/>
                  <a:gd name="T4" fmla="*/ 595 w 624"/>
                  <a:gd name="T5" fmla="*/ 397 h 652"/>
                  <a:gd name="T6" fmla="*/ 624 w 624"/>
                  <a:gd name="T7" fmla="*/ 368 h 652"/>
                  <a:gd name="T8" fmla="*/ 595 w 624"/>
                  <a:gd name="T9" fmla="*/ 312 h 652"/>
                  <a:gd name="T10" fmla="*/ 539 w 624"/>
                  <a:gd name="T11" fmla="*/ 255 h 652"/>
                  <a:gd name="T12" fmla="*/ 510 w 624"/>
                  <a:gd name="T13" fmla="*/ 312 h 652"/>
                  <a:gd name="T14" fmla="*/ 454 w 624"/>
                  <a:gd name="T15" fmla="*/ 312 h 652"/>
                  <a:gd name="T16" fmla="*/ 454 w 624"/>
                  <a:gd name="T17" fmla="*/ 283 h 652"/>
                  <a:gd name="T18" fmla="*/ 397 w 624"/>
                  <a:gd name="T19" fmla="*/ 255 h 652"/>
                  <a:gd name="T20" fmla="*/ 340 w 624"/>
                  <a:gd name="T21" fmla="*/ 198 h 652"/>
                  <a:gd name="T22" fmla="*/ 340 w 624"/>
                  <a:gd name="T23" fmla="*/ 85 h 652"/>
                  <a:gd name="T24" fmla="*/ 284 w 624"/>
                  <a:gd name="T25" fmla="*/ 85 h 652"/>
                  <a:gd name="T26" fmla="*/ 227 w 624"/>
                  <a:gd name="T27" fmla="*/ 0 h 652"/>
                  <a:gd name="T28" fmla="*/ 199 w 624"/>
                  <a:gd name="T29" fmla="*/ 28 h 652"/>
                  <a:gd name="T30" fmla="*/ 170 w 624"/>
                  <a:gd name="T31" fmla="*/ 85 h 652"/>
                  <a:gd name="T32" fmla="*/ 85 w 624"/>
                  <a:gd name="T33" fmla="*/ 142 h 652"/>
                  <a:gd name="T34" fmla="*/ 57 w 624"/>
                  <a:gd name="T35" fmla="*/ 113 h 652"/>
                  <a:gd name="T36" fmla="*/ 57 w 624"/>
                  <a:gd name="T37" fmla="*/ 170 h 652"/>
                  <a:gd name="T38" fmla="*/ 57 w 624"/>
                  <a:gd name="T39" fmla="*/ 340 h 652"/>
                  <a:gd name="T40" fmla="*/ 85 w 624"/>
                  <a:gd name="T41" fmla="*/ 425 h 652"/>
                  <a:gd name="T42" fmla="*/ 0 w 624"/>
                  <a:gd name="T43" fmla="*/ 510 h 652"/>
                  <a:gd name="T44" fmla="*/ 57 w 624"/>
                  <a:gd name="T45" fmla="*/ 624 h 652"/>
                  <a:gd name="T46" fmla="*/ 114 w 624"/>
                  <a:gd name="T47" fmla="*/ 595 h 652"/>
                  <a:gd name="T48" fmla="*/ 114 w 624"/>
                  <a:gd name="T49" fmla="*/ 510 h 652"/>
                  <a:gd name="T50" fmla="*/ 255 w 624"/>
                  <a:gd name="T51" fmla="*/ 567 h 652"/>
                  <a:gd name="T52" fmla="*/ 255 w 624"/>
                  <a:gd name="T53" fmla="*/ 624 h 652"/>
                  <a:gd name="T54" fmla="*/ 312 w 624"/>
                  <a:gd name="T55" fmla="*/ 652 h 652"/>
                  <a:gd name="T56" fmla="*/ 369 w 624"/>
                  <a:gd name="T57" fmla="*/ 482 h 652"/>
                  <a:gd name="T58" fmla="*/ 482 w 624"/>
                  <a:gd name="T59" fmla="*/ 453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624" h="652">
                    <a:moveTo>
                      <a:pt x="482" y="453"/>
                    </a:moveTo>
                    <a:lnTo>
                      <a:pt x="454" y="397"/>
                    </a:lnTo>
                    <a:lnTo>
                      <a:pt x="595" y="397"/>
                    </a:lnTo>
                    <a:lnTo>
                      <a:pt x="624" y="368"/>
                    </a:lnTo>
                    <a:lnTo>
                      <a:pt x="595" y="312"/>
                    </a:lnTo>
                    <a:lnTo>
                      <a:pt x="539" y="255"/>
                    </a:lnTo>
                    <a:lnTo>
                      <a:pt x="510" y="312"/>
                    </a:lnTo>
                    <a:lnTo>
                      <a:pt x="454" y="312"/>
                    </a:lnTo>
                    <a:lnTo>
                      <a:pt x="454" y="283"/>
                    </a:lnTo>
                    <a:lnTo>
                      <a:pt x="397" y="255"/>
                    </a:lnTo>
                    <a:lnTo>
                      <a:pt x="340" y="198"/>
                    </a:lnTo>
                    <a:lnTo>
                      <a:pt x="340" y="85"/>
                    </a:lnTo>
                    <a:lnTo>
                      <a:pt x="284" y="85"/>
                    </a:lnTo>
                    <a:lnTo>
                      <a:pt x="227" y="0"/>
                    </a:lnTo>
                    <a:lnTo>
                      <a:pt x="199" y="28"/>
                    </a:lnTo>
                    <a:lnTo>
                      <a:pt x="170" y="85"/>
                    </a:lnTo>
                    <a:lnTo>
                      <a:pt x="85" y="142"/>
                    </a:lnTo>
                    <a:lnTo>
                      <a:pt x="57" y="113"/>
                    </a:lnTo>
                    <a:lnTo>
                      <a:pt x="57" y="170"/>
                    </a:lnTo>
                    <a:lnTo>
                      <a:pt x="57" y="340"/>
                    </a:lnTo>
                    <a:lnTo>
                      <a:pt x="85" y="425"/>
                    </a:lnTo>
                    <a:lnTo>
                      <a:pt x="0" y="510"/>
                    </a:lnTo>
                    <a:lnTo>
                      <a:pt x="57" y="624"/>
                    </a:lnTo>
                    <a:lnTo>
                      <a:pt x="114" y="595"/>
                    </a:lnTo>
                    <a:lnTo>
                      <a:pt x="114" y="510"/>
                    </a:lnTo>
                    <a:lnTo>
                      <a:pt x="255" y="567"/>
                    </a:lnTo>
                    <a:lnTo>
                      <a:pt x="255" y="624"/>
                    </a:lnTo>
                    <a:lnTo>
                      <a:pt x="312" y="652"/>
                    </a:lnTo>
                    <a:lnTo>
                      <a:pt x="369" y="482"/>
                    </a:lnTo>
                    <a:lnTo>
                      <a:pt x="482" y="45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4" name="Freeform 314"/>
              <p:cNvSpPr>
                <a:spLocks/>
              </p:cNvSpPr>
              <p:nvPr/>
            </p:nvSpPr>
            <p:spPr bwMode="auto">
              <a:xfrm>
                <a:off x="1493" y="1679"/>
                <a:ext cx="794" cy="369"/>
              </a:xfrm>
              <a:custGeom>
                <a:avLst/>
                <a:gdLst>
                  <a:gd name="T0" fmla="*/ 595 w 794"/>
                  <a:gd name="T1" fmla="*/ 312 h 369"/>
                  <a:gd name="T2" fmla="*/ 369 w 794"/>
                  <a:gd name="T3" fmla="*/ 283 h 369"/>
                  <a:gd name="T4" fmla="*/ 369 w 794"/>
                  <a:gd name="T5" fmla="*/ 312 h 369"/>
                  <a:gd name="T6" fmla="*/ 312 w 794"/>
                  <a:gd name="T7" fmla="*/ 312 h 369"/>
                  <a:gd name="T8" fmla="*/ 255 w 794"/>
                  <a:gd name="T9" fmla="*/ 255 h 369"/>
                  <a:gd name="T10" fmla="*/ 199 w 794"/>
                  <a:gd name="T11" fmla="*/ 283 h 369"/>
                  <a:gd name="T12" fmla="*/ 170 w 794"/>
                  <a:gd name="T13" fmla="*/ 227 h 369"/>
                  <a:gd name="T14" fmla="*/ 85 w 794"/>
                  <a:gd name="T15" fmla="*/ 227 h 369"/>
                  <a:gd name="T16" fmla="*/ 28 w 794"/>
                  <a:gd name="T17" fmla="*/ 198 h 369"/>
                  <a:gd name="T18" fmla="*/ 0 w 794"/>
                  <a:gd name="T19" fmla="*/ 113 h 369"/>
                  <a:gd name="T20" fmla="*/ 57 w 794"/>
                  <a:gd name="T21" fmla="*/ 113 h 369"/>
                  <a:gd name="T22" fmla="*/ 114 w 794"/>
                  <a:gd name="T23" fmla="*/ 28 h 369"/>
                  <a:gd name="T24" fmla="*/ 142 w 794"/>
                  <a:gd name="T25" fmla="*/ 57 h 369"/>
                  <a:gd name="T26" fmla="*/ 227 w 794"/>
                  <a:gd name="T27" fmla="*/ 0 h 369"/>
                  <a:gd name="T28" fmla="*/ 284 w 794"/>
                  <a:gd name="T29" fmla="*/ 57 h 369"/>
                  <a:gd name="T30" fmla="*/ 340 w 794"/>
                  <a:gd name="T31" fmla="*/ 57 h 369"/>
                  <a:gd name="T32" fmla="*/ 425 w 794"/>
                  <a:gd name="T33" fmla="*/ 142 h 369"/>
                  <a:gd name="T34" fmla="*/ 482 w 794"/>
                  <a:gd name="T35" fmla="*/ 113 h 369"/>
                  <a:gd name="T36" fmla="*/ 681 w 794"/>
                  <a:gd name="T37" fmla="*/ 170 h 369"/>
                  <a:gd name="T38" fmla="*/ 737 w 794"/>
                  <a:gd name="T39" fmla="*/ 283 h 369"/>
                  <a:gd name="T40" fmla="*/ 794 w 794"/>
                  <a:gd name="T41" fmla="*/ 340 h 369"/>
                  <a:gd name="T42" fmla="*/ 709 w 794"/>
                  <a:gd name="T43" fmla="*/ 369 h 369"/>
                  <a:gd name="T44" fmla="*/ 595 w 794"/>
                  <a:gd name="T45" fmla="*/ 312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794" h="369">
                    <a:moveTo>
                      <a:pt x="595" y="312"/>
                    </a:moveTo>
                    <a:lnTo>
                      <a:pt x="369" y="283"/>
                    </a:lnTo>
                    <a:lnTo>
                      <a:pt x="369" y="312"/>
                    </a:lnTo>
                    <a:lnTo>
                      <a:pt x="312" y="312"/>
                    </a:lnTo>
                    <a:lnTo>
                      <a:pt x="255" y="255"/>
                    </a:lnTo>
                    <a:lnTo>
                      <a:pt x="199" y="283"/>
                    </a:lnTo>
                    <a:lnTo>
                      <a:pt x="170" y="227"/>
                    </a:lnTo>
                    <a:lnTo>
                      <a:pt x="85" y="227"/>
                    </a:lnTo>
                    <a:lnTo>
                      <a:pt x="28" y="198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114" y="28"/>
                    </a:lnTo>
                    <a:lnTo>
                      <a:pt x="142" y="57"/>
                    </a:lnTo>
                    <a:lnTo>
                      <a:pt x="227" y="0"/>
                    </a:lnTo>
                    <a:lnTo>
                      <a:pt x="284" y="57"/>
                    </a:lnTo>
                    <a:lnTo>
                      <a:pt x="340" y="57"/>
                    </a:lnTo>
                    <a:lnTo>
                      <a:pt x="425" y="142"/>
                    </a:lnTo>
                    <a:lnTo>
                      <a:pt x="482" y="113"/>
                    </a:lnTo>
                    <a:lnTo>
                      <a:pt x="681" y="170"/>
                    </a:lnTo>
                    <a:lnTo>
                      <a:pt x="737" y="283"/>
                    </a:lnTo>
                    <a:lnTo>
                      <a:pt x="794" y="340"/>
                    </a:lnTo>
                    <a:lnTo>
                      <a:pt x="709" y="369"/>
                    </a:lnTo>
                    <a:lnTo>
                      <a:pt x="595" y="31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7" name="Freeform 317"/>
              <p:cNvSpPr>
                <a:spLocks/>
              </p:cNvSpPr>
              <p:nvPr/>
            </p:nvSpPr>
            <p:spPr bwMode="auto">
              <a:xfrm>
                <a:off x="1607" y="2076"/>
                <a:ext cx="510" cy="425"/>
              </a:xfrm>
              <a:custGeom>
                <a:avLst/>
                <a:gdLst>
                  <a:gd name="T0" fmla="*/ 425 w 510"/>
                  <a:gd name="T1" fmla="*/ 57 h 425"/>
                  <a:gd name="T2" fmla="*/ 368 w 510"/>
                  <a:gd name="T3" fmla="*/ 28 h 425"/>
                  <a:gd name="T4" fmla="*/ 311 w 510"/>
                  <a:gd name="T5" fmla="*/ 28 h 425"/>
                  <a:gd name="T6" fmla="*/ 198 w 510"/>
                  <a:gd name="T7" fmla="*/ 0 h 425"/>
                  <a:gd name="T8" fmla="*/ 85 w 510"/>
                  <a:gd name="T9" fmla="*/ 142 h 425"/>
                  <a:gd name="T10" fmla="*/ 85 w 510"/>
                  <a:gd name="T11" fmla="*/ 198 h 425"/>
                  <a:gd name="T12" fmla="*/ 0 w 510"/>
                  <a:gd name="T13" fmla="*/ 340 h 425"/>
                  <a:gd name="T14" fmla="*/ 85 w 510"/>
                  <a:gd name="T15" fmla="*/ 340 h 425"/>
                  <a:gd name="T16" fmla="*/ 0 w 510"/>
                  <a:gd name="T17" fmla="*/ 425 h 425"/>
                  <a:gd name="T18" fmla="*/ 85 w 510"/>
                  <a:gd name="T19" fmla="*/ 397 h 425"/>
                  <a:gd name="T20" fmla="*/ 141 w 510"/>
                  <a:gd name="T21" fmla="*/ 425 h 425"/>
                  <a:gd name="T22" fmla="*/ 255 w 510"/>
                  <a:gd name="T23" fmla="*/ 368 h 425"/>
                  <a:gd name="T24" fmla="*/ 283 w 510"/>
                  <a:gd name="T25" fmla="*/ 198 h 425"/>
                  <a:gd name="T26" fmla="*/ 368 w 510"/>
                  <a:gd name="T27" fmla="*/ 340 h 425"/>
                  <a:gd name="T28" fmla="*/ 425 w 510"/>
                  <a:gd name="T29" fmla="*/ 340 h 425"/>
                  <a:gd name="T30" fmla="*/ 453 w 510"/>
                  <a:gd name="T31" fmla="*/ 255 h 425"/>
                  <a:gd name="T32" fmla="*/ 510 w 510"/>
                  <a:gd name="T33" fmla="*/ 227 h 425"/>
                  <a:gd name="T34" fmla="*/ 481 w 510"/>
                  <a:gd name="T35" fmla="*/ 198 h 425"/>
                  <a:gd name="T36" fmla="*/ 425 w 510"/>
                  <a:gd name="T37" fmla="*/ 198 h 425"/>
                  <a:gd name="T38" fmla="*/ 368 w 510"/>
                  <a:gd name="T39" fmla="*/ 142 h 425"/>
                  <a:gd name="T40" fmla="*/ 425 w 510"/>
                  <a:gd name="T41" fmla="*/ 57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510" h="425">
                    <a:moveTo>
                      <a:pt x="425" y="57"/>
                    </a:moveTo>
                    <a:lnTo>
                      <a:pt x="368" y="28"/>
                    </a:lnTo>
                    <a:lnTo>
                      <a:pt x="311" y="28"/>
                    </a:lnTo>
                    <a:lnTo>
                      <a:pt x="198" y="0"/>
                    </a:lnTo>
                    <a:lnTo>
                      <a:pt x="85" y="142"/>
                    </a:lnTo>
                    <a:lnTo>
                      <a:pt x="85" y="198"/>
                    </a:lnTo>
                    <a:lnTo>
                      <a:pt x="0" y="340"/>
                    </a:lnTo>
                    <a:lnTo>
                      <a:pt x="85" y="340"/>
                    </a:lnTo>
                    <a:lnTo>
                      <a:pt x="0" y="425"/>
                    </a:lnTo>
                    <a:lnTo>
                      <a:pt x="85" y="397"/>
                    </a:lnTo>
                    <a:lnTo>
                      <a:pt x="141" y="425"/>
                    </a:lnTo>
                    <a:lnTo>
                      <a:pt x="255" y="368"/>
                    </a:lnTo>
                    <a:lnTo>
                      <a:pt x="283" y="198"/>
                    </a:lnTo>
                    <a:lnTo>
                      <a:pt x="368" y="340"/>
                    </a:lnTo>
                    <a:lnTo>
                      <a:pt x="425" y="340"/>
                    </a:lnTo>
                    <a:lnTo>
                      <a:pt x="453" y="255"/>
                    </a:lnTo>
                    <a:lnTo>
                      <a:pt x="510" y="227"/>
                    </a:lnTo>
                    <a:lnTo>
                      <a:pt x="481" y="198"/>
                    </a:lnTo>
                    <a:lnTo>
                      <a:pt x="425" y="198"/>
                    </a:lnTo>
                    <a:lnTo>
                      <a:pt x="368" y="142"/>
                    </a:lnTo>
                    <a:lnTo>
                      <a:pt x="425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8" name="Freeform 318"/>
              <p:cNvSpPr>
                <a:spLocks/>
              </p:cNvSpPr>
              <p:nvPr/>
            </p:nvSpPr>
            <p:spPr bwMode="auto">
              <a:xfrm>
                <a:off x="1380" y="2274"/>
                <a:ext cx="312" cy="397"/>
              </a:xfrm>
              <a:custGeom>
                <a:avLst/>
                <a:gdLst>
                  <a:gd name="T0" fmla="*/ 28 w 312"/>
                  <a:gd name="T1" fmla="*/ 312 h 397"/>
                  <a:gd name="T2" fmla="*/ 28 w 312"/>
                  <a:gd name="T3" fmla="*/ 199 h 397"/>
                  <a:gd name="T4" fmla="*/ 28 w 312"/>
                  <a:gd name="T5" fmla="*/ 170 h 397"/>
                  <a:gd name="T6" fmla="*/ 0 w 312"/>
                  <a:gd name="T7" fmla="*/ 114 h 397"/>
                  <a:gd name="T8" fmla="*/ 141 w 312"/>
                  <a:gd name="T9" fmla="*/ 114 h 397"/>
                  <a:gd name="T10" fmla="*/ 170 w 312"/>
                  <a:gd name="T11" fmla="*/ 85 h 397"/>
                  <a:gd name="T12" fmla="*/ 141 w 312"/>
                  <a:gd name="T13" fmla="*/ 29 h 397"/>
                  <a:gd name="T14" fmla="*/ 198 w 312"/>
                  <a:gd name="T15" fmla="*/ 29 h 397"/>
                  <a:gd name="T16" fmla="*/ 255 w 312"/>
                  <a:gd name="T17" fmla="*/ 57 h 397"/>
                  <a:gd name="T18" fmla="*/ 312 w 312"/>
                  <a:gd name="T19" fmla="*/ 0 h 397"/>
                  <a:gd name="T20" fmla="*/ 227 w 312"/>
                  <a:gd name="T21" fmla="*/ 142 h 397"/>
                  <a:gd name="T22" fmla="*/ 312 w 312"/>
                  <a:gd name="T23" fmla="*/ 142 h 397"/>
                  <a:gd name="T24" fmla="*/ 227 w 312"/>
                  <a:gd name="T25" fmla="*/ 227 h 397"/>
                  <a:gd name="T26" fmla="*/ 312 w 312"/>
                  <a:gd name="T27" fmla="*/ 199 h 397"/>
                  <a:gd name="T28" fmla="*/ 312 w 312"/>
                  <a:gd name="T29" fmla="*/ 255 h 397"/>
                  <a:gd name="T30" fmla="*/ 255 w 312"/>
                  <a:gd name="T31" fmla="*/ 284 h 397"/>
                  <a:gd name="T32" fmla="*/ 255 w 312"/>
                  <a:gd name="T33" fmla="*/ 312 h 397"/>
                  <a:gd name="T34" fmla="*/ 170 w 312"/>
                  <a:gd name="T35" fmla="*/ 397 h 397"/>
                  <a:gd name="T36" fmla="*/ 113 w 312"/>
                  <a:gd name="T37" fmla="*/ 397 h 397"/>
                  <a:gd name="T38" fmla="*/ 56 w 312"/>
                  <a:gd name="T39" fmla="*/ 341 h 397"/>
                  <a:gd name="T40" fmla="*/ 28 w 312"/>
                  <a:gd name="T41" fmla="*/ 341 h 397"/>
                  <a:gd name="T42" fmla="*/ 28 w 312"/>
                  <a:gd name="T43" fmla="*/ 312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312" h="397">
                    <a:moveTo>
                      <a:pt x="28" y="312"/>
                    </a:moveTo>
                    <a:lnTo>
                      <a:pt x="28" y="199"/>
                    </a:lnTo>
                    <a:lnTo>
                      <a:pt x="28" y="170"/>
                    </a:lnTo>
                    <a:lnTo>
                      <a:pt x="0" y="114"/>
                    </a:lnTo>
                    <a:lnTo>
                      <a:pt x="141" y="114"/>
                    </a:lnTo>
                    <a:lnTo>
                      <a:pt x="170" y="85"/>
                    </a:lnTo>
                    <a:lnTo>
                      <a:pt x="141" y="29"/>
                    </a:lnTo>
                    <a:lnTo>
                      <a:pt x="198" y="29"/>
                    </a:lnTo>
                    <a:lnTo>
                      <a:pt x="255" y="57"/>
                    </a:lnTo>
                    <a:lnTo>
                      <a:pt x="312" y="0"/>
                    </a:lnTo>
                    <a:lnTo>
                      <a:pt x="227" y="142"/>
                    </a:lnTo>
                    <a:lnTo>
                      <a:pt x="312" y="142"/>
                    </a:lnTo>
                    <a:lnTo>
                      <a:pt x="227" y="227"/>
                    </a:lnTo>
                    <a:lnTo>
                      <a:pt x="312" y="199"/>
                    </a:lnTo>
                    <a:lnTo>
                      <a:pt x="312" y="255"/>
                    </a:lnTo>
                    <a:lnTo>
                      <a:pt x="255" y="284"/>
                    </a:lnTo>
                    <a:lnTo>
                      <a:pt x="255" y="312"/>
                    </a:lnTo>
                    <a:lnTo>
                      <a:pt x="170" y="397"/>
                    </a:lnTo>
                    <a:lnTo>
                      <a:pt x="113" y="397"/>
                    </a:lnTo>
                    <a:lnTo>
                      <a:pt x="56" y="341"/>
                    </a:lnTo>
                    <a:lnTo>
                      <a:pt x="28" y="341"/>
                    </a:lnTo>
                    <a:lnTo>
                      <a:pt x="28" y="31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9" name="Freeform 319"/>
              <p:cNvSpPr>
                <a:spLocks/>
              </p:cNvSpPr>
              <p:nvPr/>
            </p:nvSpPr>
            <p:spPr bwMode="auto">
              <a:xfrm>
                <a:off x="1238" y="2274"/>
                <a:ext cx="737" cy="851"/>
              </a:xfrm>
              <a:custGeom>
                <a:avLst/>
                <a:gdLst>
                  <a:gd name="T0" fmla="*/ 737 w 737"/>
                  <a:gd name="T1" fmla="*/ 142 h 851"/>
                  <a:gd name="T2" fmla="*/ 709 w 737"/>
                  <a:gd name="T3" fmla="*/ 199 h 851"/>
                  <a:gd name="T4" fmla="*/ 737 w 737"/>
                  <a:gd name="T5" fmla="*/ 255 h 851"/>
                  <a:gd name="T6" fmla="*/ 680 w 737"/>
                  <a:gd name="T7" fmla="*/ 255 h 851"/>
                  <a:gd name="T8" fmla="*/ 709 w 737"/>
                  <a:gd name="T9" fmla="*/ 312 h 851"/>
                  <a:gd name="T10" fmla="*/ 680 w 737"/>
                  <a:gd name="T11" fmla="*/ 341 h 851"/>
                  <a:gd name="T12" fmla="*/ 624 w 737"/>
                  <a:gd name="T13" fmla="*/ 341 h 851"/>
                  <a:gd name="T14" fmla="*/ 624 w 737"/>
                  <a:gd name="T15" fmla="*/ 511 h 851"/>
                  <a:gd name="T16" fmla="*/ 652 w 737"/>
                  <a:gd name="T17" fmla="*/ 567 h 851"/>
                  <a:gd name="T18" fmla="*/ 624 w 737"/>
                  <a:gd name="T19" fmla="*/ 596 h 851"/>
                  <a:gd name="T20" fmla="*/ 624 w 737"/>
                  <a:gd name="T21" fmla="*/ 681 h 851"/>
                  <a:gd name="T22" fmla="*/ 454 w 737"/>
                  <a:gd name="T23" fmla="*/ 652 h 851"/>
                  <a:gd name="T24" fmla="*/ 454 w 737"/>
                  <a:gd name="T25" fmla="*/ 681 h 851"/>
                  <a:gd name="T26" fmla="*/ 340 w 737"/>
                  <a:gd name="T27" fmla="*/ 681 h 851"/>
                  <a:gd name="T28" fmla="*/ 283 w 737"/>
                  <a:gd name="T29" fmla="*/ 766 h 851"/>
                  <a:gd name="T30" fmla="*/ 312 w 737"/>
                  <a:gd name="T31" fmla="*/ 851 h 851"/>
                  <a:gd name="T32" fmla="*/ 198 w 737"/>
                  <a:gd name="T33" fmla="*/ 851 h 851"/>
                  <a:gd name="T34" fmla="*/ 255 w 737"/>
                  <a:gd name="T35" fmla="*/ 822 h 851"/>
                  <a:gd name="T36" fmla="*/ 170 w 737"/>
                  <a:gd name="T37" fmla="*/ 766 h 851"/>
                  <a:gd name="T38" fmla="*/ 170 w 737"/>
                  <a:gd name="T39" fmla="*/ 822 h 851"/>
                  <a:gd name="T40" fmla="*/ 113 w 737"/>
                  <a:gd name="T41" fmla="*/ 822 h 851"/>
                  <a:gd name="T42" fmla="*/ 113 w 737"/>
                  <a:gd name="T43" fmla="*/ 652 h 851"/>
                  <a:gd name="T44" fmla="*/ 0 w 737"/>
                  <a:gd name="T45" fmla="*/ 567 h 851"/>
                  <a:gd name="T46" fmla="*/ 28 w 737"/>
                  <a:gd name="T47" fmla="*/ 539 h 851"/>
                  <a:gd name="T48" fmla="*/ 85 w 737"/>
                  <a:gd name="T49" fmla="*/ 511 h 851"/>
                  <a:gd name="T50" fmla="*/ 113 w 737"/>
                  <a:gd name="T51" fmla="*/ 426 h 851"/>
                  <a:gd name="T52" fmla="*/ 170 w 737"/>
                  <a:gd name="T53" fmla="*/ 426 h 851"/>
                  <a:gd name="T54" fmla="*/ 170 w 737"/>
                  <a:gd name="T55" fmla="*/ 341 h 851"/>
                  <a:gd name="T56" fmla="*/ 198 w 737"/>
                  <a:gd name="T57" fmla="*/ 341 h 851"/>
                  <a:gd name="T58" fmla="*/ 255 w 737"/>
                  <a:gd name="T59" fmla="*/ 397 h 851"/>
                  <a:gd name="T60" fmla="*/ 312 w 737"/>
                  <a:gd name="T61" fmla="*/ 397 h 851"/>
                  <a:gd name="T62" fmla="*/ 397 w 737"/>
                  <a:gd name="T63" fmla="*/ 312 h 851"/>
                  <a:gd name="T64" fmla="*/ 397 w 737"/>
                  <a:gd name="T65" fmla="*/ 284 h 851"/>
                  <a:gd name="T66" fmla="*/ 454 w 737"/>
                  <a:gd name="T67" fmla="*/ 255 h 851"/>
                  <a:gd name="T68" fmla="*/ 454 w 737"/>
                  <a:gd name="T69" fmla="*/ 199 h 851"/>
                  <a:gd name="T70" fmla="*/ 510 w 737"/>
                  <a:gd name="T71" fmla="*/ 227 h 851"/>
                  <a:gd name="T72" fmla="*/ 624 w 737"/>
                  <a:gd name="T73" fmla="*/ 170 h 851"/>
                  <a:gd name="T74" fmla="*/ 652 w 737"/>
                  <a:gd name="T75" fmla="*/ 0 h 851"/>
                  <a:gd name="T76" fmla="*/ 737 w 737"/>
                  <a:gd name="T77" fmla="*/ 142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737" h="851">
                    <a:moveTo>
                      <a:pt x="737" y="142"/>
                    </a:moveTo>
                    <a:lnTo>
                      <a:pt x="709" y="199"/>
                    </a:lnTo>
                    <a:lnTo>
                      <a:pt x="737" y="255"/>
                    </a:lnTo>
                    <a:lnTo>
                      <a:pt x="680" y="255"/>
                    </a:lnTo>
                    <a:lnTo>
                      <a:pt x="709" y="312"/>
                    </a:lnTo>
                    <a:lnTo>
                      <a:pt x="680" y="341"/>
                    </a:lnTo>
                    <a:lnTo>
                      <a:pt x="624" y="341"/>
                    </a:lnTo>
                    <a:lnTo>
                      <a:pt x="624" y="511"/>
                    </a:lnTo>
                    <a:lnTo>
                      <a:pt x="652" y="567"/>
                    </a:lnTo>
                    <a:lnTo>
                      <a:pt x="624" y="596"/>
                    </a:lnTo>
                    <a:lnTo>
                      <a:pt x="624" y="681"/>
                    </a:lnTo>
                    <a:lnTo>
                      <a:pt x="454" y="652"/>
                    </a:lnTo>
                    <a:lnTo>
                      <a:pt x="454" y="681"/>
                    </a:lnTo>
                    <a:lnTo>
                      <a:pt x="340" y="681"/>
                    </a:lnTo>
                    <a:lnTo>
                      <a:pt x="283" y="766"/>
                    </a:lnTo>
                    <a:lnTo>
                      <a:pt x="312" y="851"/>
                    </a:lnTo>
                    <a:lnTo>
                      <a:pt x="198" y="851"/>
                    </a:lnTo>
                    <a:lnTo>
                      <a:pt x="255" y="822"/>
                    </a:lnTo>
                    <a:lnTo>
                      <a:pt x="170" y="766"/>
                    </a:lnTo>
                    <a:lnTo>
                      <a:pt x="170" y="822"/>
                    </a:lnTo>
                    <a:lnTo>
                      <a:pt x="113" y="822"/>
                    </a:lnTo>
                    <a:lnTo>
                      <a:pt x="113" y="652"/>
                    </a:lnTo>
                    <a:lnTo>
                      <a:pt x="0" y="567"/>
                    </a:lnTo>
                    <a:lnTo>
                      <a:pt x="28" y="539"/>
                    </a:lnTo>
                    <a:lnTo>
                      <a:pt x="85" y="511"/>
                    </a:lnTo>
                    <a:lnTo>
                      <a:pt x="113" y="426"/>
                    </a:lnTo>
                    <a:lnTo>
                      <a:pt x="170" y="426"/>
                    </a:lnTo>
                    <a:lnTo>
                      <a:pt x="170" y="341"/>
                    </a:lnTo>
                    <a:lnTo>
                      <a:pt x="198" y="341"/>
                    </a:lnTo>
                    <a:lnTo>
                      <a:pt x="255" y="397"/>
                    </a:lnTo>
                    <a:lnTo>
                      <a:pt x="312" y="397"/>
                    </a:lnTo>
                    <a:lnTo>
                      <a:pt x="397" y="312"/>
                    </a:lnTo>
                    <a:lnTo>
                      <a:pt x="397" y="284"/>
                    </a:lnTo>
                    <a:lnTo>
                      <a:pt x="454" y="255"/>
                    </a:lnTo>
                    <a:lnTo>
                      <a:pt x="454" y="199"/>
                    </a:lnTo>
                    <a:lnTo>
                      <a:pt x="510" y="227"/>
                    </a:lnTo>
                    <a:lnTo>
                      <a:pt x="624" y="170"/>
                    </a:lnTo>
                    <a:lnTo>
                      <a:pt x="652" y="0"/>
                    </a:lnTo>
                    <a:lnTo>
                      <a:pt x="737" y="14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0" name="Freeform 320"/>
              <p:cNvSpPr>
                <a:spLocks/>
              </p:cNvSpPr>
              <p:nvPr/>
            </p:nvSpPr>
            <p:spPr bwMode="auto">
              <a:xfrm>
                <a:off x="1465" y="2870"/>
                <a:ext cx="510" cy="368"/>
              </a:xfrm>
              <a:custGeom>
                <a:avLst/>
                <a:gdLst>
                  <a:gd name="T0" fmla="*/ 397 w 510"/>
                  <a:gd name="T1" fmla="*/ 0 h 368"/>
                  <a:gd name="T2" fmla="*/ 510 w 510"/>
                  <a:gd name="T3" fmla="*/ 28 h 368"/>
                  <a:gd name="T4" fmla="*/ 453 w 510"/>
                  <a:gd name="T5" fmla="*/ 56 h 368"/>
                  <a:gd name="T6" fmla="*/ 482 w 510"/>
                  <a:gd name="T7" fmla="*/ 85 h 368"/>
                  <a:gd name="T8" fmla="*/ 425 w 510"/>
                  <a:gd name="T9" fmla="*/ 198 h 368"/>
                  <a:gd name="T10" fmla="*/ 283 w 510"/>
                  <a:gd name="T11" fmla="*/ 170 h 368"/>
                  <a:gd name="T12" fmla="*/ 255 w 510"/>
                  <a:gd name="T13" fmla="*/ 226 h 368"/>
                  <a:gd name="T14" fmla="*/ 170 w 510"/>
                  <a:gd name="T15" fmla="*/ 340 h 368"/>
                  <a:gd name="T16" fmla="*/ 113 w 510"/>
                  <a:gd name="T17" fmla="*/ 312 h 368"/>
                  <a:gd name="T18" fmla="*/ 0 w 510"/>
                  <a:gd name="T19" fmla="*/ 368 h 368"/>
                  <a:gd name="T20" fmla="*/ 0 w 510"/>
                  <a:gd name="T21" fmla="*/ 312 h 368"/>
                  <a:gd name="T22" fmla="*/ 85 w 510"/>
                  <a:gd name="T23" fmla="*/ 283 h 368"/>
                  <a:gd name="T24" fmla="*/ 85 w 510"/>
                  <a:gd name="T25" fmla="*/ 255 h 368"/>
                  <a:gd name="T26" fmla="*/ 56 w 510"/>
                  <a:gd name="T27" fmla="*/ 170 h 368"/>
                  <a:gd name="T28" fmla="*/ 113 w 510"/>
                  <a:gd name="T29" fmla="*/ 85 h 368"/>
                  <a:gd name="T30" fmla="*/ 227 w 510"/>
                  <a:gd name="T31" fmla="*/ 85 h 368"/>
                  <a:gd name="T32" fmla="*/ 227 w 510"/>
                  <a:gd name="T33" fmla="*/ 56 h 368"/>
                  <a:gd name="T34" fmla="*/ 397 w 510"/>
                  <a:gd name="T35" fmla="*/ 85 h 368"/>
                  <a:gd name="T36" fmla="*/ 397 w 510"/>
                  <a:gd name="T37" fmla="*/ 0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510" h="368">
                    <a:moveTo>
                      <a:pt x="397" y="0"/>
                    </a:moveTo>
                    <a:lnTo>
                      <a:pt x="510" y="28"/>
                    </a:lnTo>
                    <a:lnTo>
                      <a:pt x="453" y="56"/>
                    </a:lnTo>
                    <a:lnTo>
                      <a:pt x="482" y="85"/>
                    </a:lnTo>
                    <a:lnTo>
                      <a:pt x="425" y="198"/>
                    </a:lnTo>
                    <a:lnTo>
                      <a:pt x="283" y="170"/>
                    </a:lnTo>
                    <a:lnTo>
                      <a:pt x="255" y="226"/>
                    </a:lnTo>
                    <a:lnTo>
                      <a:pt x="170" y="340"/>
                    </a:lnTo>
                    <a:lnTo>
                      <a:pt x="113" y="312"/>
                    </a:lnTo>
                    <a:lnTo>
                      <a:pt x="0" y="368"/>
                    </a:lnTo>
                    <a:lnTo>
                      <a:pt x="0" y="312"/>
                    </a:lnTo>
                    <a:lnTo>
                      <a:pt x="85" y="283"/>
                    </a:lnTo>
                    <a:lnTo>
                      <a:pt x="85" y="255"/>
                    </a:lnTo>
                    <a:lnTo>
                      <a:pt x="56" y="170"/>
                    </a:lnTo>
                    <a:lnTo>
                      <a:pt x="113" y="85"/>
                    </a:lnTo>
                    <a:lnTo>
                      <a:pt x="227" y="85"/>
                    </a:lnTo>
                    <a:lnTo>
                      <a:pt x="227" y="56"/>
                    </a:lnTo>
                    <a:lnTo>
                      <a:pt x="397" y="85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1" name="Freeform 321"/>
              <p:cNvSpPr>
                <a:spLocks/>
              </p:cNvSpPr>
              <p:nvPr/>
            </p:nvSpPr>
            <p:spPr bwMode="auto">
              <a:xfrm>
                <a:off x="2230" y="2898"/>
                <a:ext cx="397" cy="482"/>
              </a:xfrm>
              <a:custGeom>
                <a:avLst/>
                <a:gdLst>
                  <a:gd name="T0" fmla="*/ 369 w 397"/>
                  <a:gd name="T1" fmla="*/ 312 h 482"/>
                  <a:gd name="T2" fmla="*/ 397 w 397"/>
                  <a:gd name="T3" fmla="*/ 255 h 482"/>
                  <a:gd name="T4" fmla="*/ 340 w 397"/>
                  <a:gd name="T5" fmla="*/ 113 h 482"/>
                  <a:gd name="T6" fmla="*/ 369 w 397"/>
                  <a:gd name="T7" fmla="*/ 28 h 482"/>
                  <a:gd name="T8" fmla="*/ 369 w 397"/>
                  <a:gd name="T9" fmla="*/ 0 h 482"/>
                  <a:gd name="T10" fmla="*/ 255 w 397"/>
                  <a:gd name="T11" fmla="*/ 0 h 482"/>
                  <a:gd name="T12" fmla="*/ 227 w 397"/>
                  <a:gd name="T13" fmla="*/ 57 h 482"/>
                  <a:gd name="T14" fmla="*/ 199 w 397"/>
                  <a:gd name="T15" fmla="*/ 28 h 482"/>
                  <a:gd name="T16" fmla="*/ 170 w 397"/>
                  <a:gd name="T17" fmla="*/ 57 h 482"/>
                  <a:gd name="T18" fmla="*/ 142 w 397"/>
                  <a:gd name="T19" fmla="*/ 57 h 482"/>
                  <a:gd name="T20" fmla="*/ 57 w 397"/>
                  <a:gd name="T21" fmla="*/ 28 h 482"/>
                  <a:gd name="T22" fmla="*/ 57 w 397"/>
                  <a:gd name="T23" fmla="*/ 85 h 482"/>
                  <a:gd name="T24" fmla="*/ 29 w 397"/>
                  <a:gd name="T25" fmla="*/ 85 h 482"/>
                  <a:gd name="T26" fmla="*/ 0 w 397"/>
                  <a:gd name="T27" fmla="*/ 113 h 482"/>
                  <a:gd name="T28" fmla="*/ 0 w 397"/>
                  <a:gd name="T29" fmla="*/ 198 h 482"/>
                  <a:gd name="T30" fmla="*/ 57 w 397"/>
                  <a:gd name="T31" fmla="*/ 227 h 482"/>
                  <a:gd name="T32" fmla="*/ 85 w 397"/>
                  <a:gd name="T33" fmla="*/ 284 h 482"/>
                  <a:gd name="T34" fmla="*/ 85 w 397"/>
                  <a:gd name="T35" fmla="*/ 369 h 482"/>
                  <a:gd name="T36" fmla="*/ 199 w 397"/>
                  <a:gd name="T37" fmla="*/ 312 h 482"/>
                  <a:gd name="T38" fmla="*/ 284 w 397"/>
                  <a:gd name="T39" fmla="*/ 397 h 482"/>
                  <a:gd name="T40" fmla="*/ 227 w 397"/>
                  <a:gd name="T41" fmla="*/ 454 h 482"/>
                  <a:gd name="T42" fmla="*/ 255 w 397"/>
                  <a:gd name="T43" fmla="*/ 482 h 482"/>
                  <a:gd name="T44" fmla="*/ 340 w 397"/>
                  <a:gd name="T45" fmla="*/ 369 h 482"/>
                  <a:gd name="T46" fmla="*/ 312 w 397"/>
                  <a:gd name="T47" fmla="*/ 340 h 482"/>
                  <a:gd name="T48" fmla="*/ 369 w 397"/>
                  <a:gd name="T49" fmla="*/ 312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397" h="482">
                    <a:moveTo>
                      <a:pt x="369" y="312"/>
                    </a:moveTo>
                    <a:lnTo>
                      <a:pt x="397" y="255"/>
                    </a:lnTo>
                    <a:lnTo>
                      <a:pt x="340" y="113"/>
                    </a:lnTo>
                    <a:lnTo>
                      <a:pt x="369" y="28"/>
                    </a:lnTo>
                    <a:lnTo>
                      <a:pt x="369" y="0"/>
                    </a:lnTo>
                    <a:lnTo>
                      <a:pt x="255" y="0"/>
                    </a:lnTo>
                    <a:lnTo>
                      <a:pt x="227" y="57"/>
                    </a:lnTo>
                    <a:lnTo>
                      <a:pt x="199" y="28"/>
                    </a:lnTo>
                    <a:lnTo>
                      <a:pt x="170" y="57"/>
                    </a:lnTo>
                    <a:lnTo>
                      <a:pt x="142" y="57"/>
                    </a:lnTo>
                    <a:lnTo>
                      <a:pt x="57" y="28"/>
                    </a:lnTo>
                    <a:lnTo>
                      <a:pt x="57" y="85"/>
                    </a:lnTo>
                    <a:lnTo>
                      <a:pt x="29" y="85"/>
                    </a:lnTo>
                    <a:lnTo>
                      <a:pt x="0" y="113"/>
                    </a:lnTo>
                    <a:lnTo>
                      <a:pt x="0" y="198"/>
                    </a:lnTo>
                    <a:lnTo>
                      <a:pt x="57" y="227"/>
                    </a:lnTo>
                    <a:lnTo>
                      <a:pt x="85" y="284"/>
                    </a:lnTo>
                    <a:lnTo>
                      <a:pt x="85" y="369"/>
                    </a:lnTo>
                    <a:lnTo>
                      <a:pt x="199" y="312"/>
                    </a:lnTo>
                    <a:lnTo>
                      <a:pt x="284" y="397"/>
                    </a:lnTo>
                    <a:lnTo>
                      <a:pt x="227" y="454"/>
                    </a:lnTo>
                    <a:lnTo>
                      <a:pt x="255" y="482"/>
                    </a:lnTo>
                    <a:lnTo>
                      <a:pt x="340" y="369"/>
                    </a:lnTo>
                    <a:lnTo>
                      <a:pt x="312" y="340"/>
                    </a:lnTo>
                    <a:lnTo>
                      <a:pt x="369" y="31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2" name="Freeform 322"/>
              <p:cNvSpPr>
                <a:spLocks/>
              </p:cNvSpPr>
              <p:nvPr/>
            </p:nvSpPr>
            <p:spPr bwMode="auto">
              <a:xfrm>
                <a:off x="1862" y="2416"/>
                <a:ext cx="425" cy="539"/>
              </a:xfrm>
              <a:custGeom>
                <a:avLst/>
                <a:gdLst>
                  <a:gd name="T0" fmla="*/ 368 w 425"/>
                  <a:gd name="T1" fmla="*/ 510 h 539"/>
                  <a:gd name="T2" fmla="*/ 312 w 425"/>
                  <a:gd name="T3" fmla="*/ 510 h 539"/>
                  <a:gd name="T4" fmla="*/ 283 w 425"/>
                  <a:gd name="T5" fmla="*/ 454 h 539"/>
                  <a:gd name="T6" fmla="*/ 255 w 425"/>
                  <a:gd name="T7" fmla="*/ 425 h 539"/>
                  <a:gd name="T8" fmla="*/ 141 w 425"/>
                  <a:gd name="T9" fmla="*/ 539 h 539"/>
                  <a:gd name="T10" fmla="*/ 85 w 425"/>
                  <a:gd name="T11" fmla="*/ 539 h 539"/>
                  <a:gd name="T12" fmla="*/ 56 w 425"/>
                  <a:gd name="T13" fmla="*/ 510 h 539"/>
                  <a:gd name="T14" fmla="*/ 113 w 425"/>
                  <a:gd name="T15" fmla="*/ 482 h 539"/>
                  <a:gd name="T16" fmla="*/ 0 w 425"/>
                  <a:gd name="T17" fmla="*/ 454 h 539"/>
                  <a:gd name="T18" fmla="*/ 28 w 425"/>
                  <a:gd name="T19" fmla="*/ 425 h 539"/>
                  <a:gd name="T20" fmla="*/ 0 w 425"/>
                  <a:gd name="T21" fmla="*/ 369 h 539"/>
                  <a:gd name="T22" fmla="*/ 0 w 425"/>
                  <a:gd name="T23" fmla="*/ 199 h 539"/>
                  <a:gd name="T24" fmla="*/ 28 w 425"/>
                  <a:gd name="T25" fmla="*/ 199 h 539"/>
                  <a:gd name="T26" fmla="*/ 56 w 425"/>
                  <a:gd name="T27" fmla="*/ 199 h 539"/>
                  <a:gd name="T28" fmla="*/ 85 w 425"/>
                  <a:gd name="T29" fmla="*/ 170 h 539"/>
                  <a:gd name="T30" fmla="*/ 56 w 425"/>
                  <a:gd name="T31" fmla="*/ 113 h 539"/>
                  <a:gd name="T32" fmla="*/ 113 w 425"/>
                  <a:gd name="T33" fmla="*/ 113 h 539"/>
                  <a:gd name="T34" fmla="*/ 85 w 425"/>
                  <a:gd name="T35" fmla="*/ 57 h 539"/>
                  <a:gd name="T36" fmla="*/ 113 w 425"/>
                  <a:gd name="T37" fmla="*/ 0 h 539"/>
                  <a:gd name="T38" fmla="*/ 170 w 425"/>
                  <a:gd name="T39" fmla="*/ 0 h 539"/>
                  <a:gd name="T40" fmla="*/ 255 w 425"/>
                  <a:gd name="T41" fmla="*/ 0 h 539"/>
                  <a:gd name="T42" fmla="*/ 368 w 425"/>
                  <a:gd name="T43" fmla="*/ 85 h 539"/>
                  <a:gd name="T44" fmla="*/ 425 w 425"/>
                  <a:gd name="T45" fmla="*/ 85 h 539"/>
                  <a:gd name="T46" fmla="*/ 425 w 425"/>
                  <a:gd name="T47" fmla="*/ 142 h 539"/>
                  <a:gd name="T48" fmla="*/ 368 w 425"/>
                  <a:gd name="T49" fmla="*/ 170 h 539"/>
                  <a:gd name="T50" fmla="*/ 425 w 425"/>
                  <a:gd name="T51" fmla="*/ 199 h 539"/>
                  <a:gd name="T52" fmla="*/ 368 w 425"/>
                  <a:gd name="T53" fmla="*/ 255 h 539"/>
                  <a:gd name="T54" fmla="*/ 397 w 425"/>
                  <a:gd name="T55" fmla="*/ 340 h 539"/>
                  <a:gd name="T56" fmla="*/ 340 w 425"/>
                  <a:gd name="T57" fmla="*/ 397 h 539"/>
                  <a:gd name="T58" fmla="*/ 340 w 425"/>
                  <a:gd name="T59" fmla="*/ 425 h 539"/>
                  <a:gd name="T60" fmla="*/ 368 w 425"/>
                  <a:gd name="T61" fmla="*/ 482 h 539"/>
                  <a:gd name="T62" fmla="*/ 368 w 425"/>
                  <a:gd name="T63" fmla="*/ 510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425" h="539">
                    <a:moveTo>
                      <a:pt x="368" y="510"/>
                    </a:moveTo>
                    <a:lnTo>
                      <a:pt x="312" y="510"/>
                    </a:lnTo>
                    <a:lnTo>
                      <a:pt x="283" y="454"/>
                    </a:lnTo>
                    <a:lnTo>
                      <a:pt x="255" y="425"/>
                    </a:lnTo>
                    <a:lnTo>
                      <a:pt x="141" y="539"/>
                    </a:lnTo>
                    <a:lnTo>
                      <a:pt x="85" y="539"/>
                    </a:lnTo>
                    <a:lnTo>
                      <a:pt x="56" y="510"/>
                    </a:lnTo>
                    <a:lnTo>
                      <a:pt x="113" y="482"/>
                    </a:lnTo>
                    <a:lnTo>
                      <a:pt x="0" y="454"/>
                    </a:lnTo>
                    <a:lnTo>
                      <a:pt x="28" y="425"/>
                    </a:lnTo>
                    <a:lnTo>
                      <a:pt x="0" y="369"/>
                    </a:lnTo>
                    <a:lnTo>
                      <a:pt x="0" y="199"/>
                    </a:lnTo>
                    <a:lnTo>
                      <a:pt x="28" y="199"/>
                    </a:lnTo>
                    <a:lnTo>
                      <a:pt x="56" y="199"/>
                    </a:lnTo>
                    <a:lnTo>
                      <a:pt x="85" y="170"/>
                    </a:lnTo>
                    <a:lnTo>
                      <a:pt x="56" y="113"/>
                    </a:lnTo>
                    <a:lnTo>
                      <a:pt x="113" y="113"/>
                    </a:lnTo>
                    <a:lnTo>
                      <a:pt x="85" y="57"/>
                    </a:lnTo>
                    <a:lnTo>
                      <a:pt x="113" y="0"/>
                    </a:lnTo>
                    <a:lnTo>
                      <a:pt x="170" y="0"/>
                    </a:lnTo>
                    <a:lnTo>
                      <a:pt x="255" y="0"/>
                    </a:lnTo>
                    <a:lnTo>
                      <a:pt x="368" y="85"/>
                    </a:lnTo>
                    <a:lnTo>
                      <a:pt x="425" y="85"/>
                    </a:lnTo>
                    <a:lnTo>
                      <a:pt x="425" y="142"/>
                    </a:lnTo>
                    <a:lnTo>
                      <a:pt x="368" y="170"/>
                    </a:lnTo>
                    <a:lnTo>
                      <a:pt x="425" y="199"/>
                    </a:lnTo>
                    <a:lnTo>
                      <a:pt x="368" y="255"/>
                    </a:lnTo>
                    <a:lnTo>
                      <a:pt x="397" y="340"/>
                    </a:lnTo>
                    <a:lnTo>
                      <a:pt x="340" y="397"/>
                    </a:lnTo>
                    <a:lnTo>
                      <a:pt x="340" y="425"/>
                    </a:lnTo>
                    <a:lnTo>
                      <a:pt x="368" y="482"/>
                    </a:lnTo>
                    <a:lnTo>
                      <a:pt x="368" y="51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3" name="Freeform 323"/>
              <p:cNvSpPr>
                <a:spLocks/>
              </p:cNvSpPr>
              <p:nvPr/>
            </p:nvSpPr>
            <p:spPr bwMode="auto">
              <a:xfrm>
                <a:off x="1975" y="1991"/>
                <a:ext cx="879" cy="680"/>
              </a:xfrm>
              <a:custGeom>
                <a:avLst/>
                <a:gdLst>
                  <a:gd name="T0" fmla="*/ 425 w 879"/>
                  <a:gd name="T1" fmla="*/ 28 h 680"/>
                  <a:gd name="T2" fmla="*/ 312 w 879"/>
                  <a:gd name="T3" fmla="*/ 28 h 680"/>
                  <a:gd name="T4" fmla="*/ 227 w 879"/>
                  <a:gd name="T5" fmla="*/ 57 h 680"/>
                  <a:gd name="T6" fmla="*/ 113 w 879"/>
                  <a:gd name="T7" fmla="*/ 0 h 680"/>
                  <a:gd name="T8" fmla="*/ 113 w 879"/>
                  <a:gd name="T9" fmla="*/ 85 h 680"/>
                  <a:gd name="T10" fmla="*/ 57 w 879"/>
                  <a:gd name="T11" fmla="*/ 142 h 680"/>
                  <a:gd name="T12" fmla="*/ 0 w 879"/>
                  <a:gd name="T13" fmla="*/ 227 h 680"/>
                  <a:gd name="T14" fmla="*/ 57 w 879"/>
                  <a:gd name="T15" fmla="*/ 283 h 680"/>
                  <a:gd name="T16" fmla="*/ 113 w 879"/>
                  <a:gd name="T17" fmla="*/ 283 h 680"/>
                  <a:gd name="T18" fmla="*/ 142 w 879"/>
                  <a:gd name="T19" fmla="*/ 312 h 680"/>
                  <a:gd name="T20" fmla="*/ 85 w 879"/>
                  <a:gd name="T21" fmla="*/ 340 h 680"/>
                  <a:gd name="T22" fmla="*/ 57 w 879"/>
                  <a:gd name="T23" fmla="*/ 425 h 680"/>
                  <a:gd name="T24" fmla="*/ 142 w 879"/>
                  <a:gd name="T25" fmla="*/ 425 h 680"/>
                  <a:gd name="T26" fmla="*/ 255 w 879"/>
                  <a:gd name="T27" fmla="*/ 510 h 680"/>
                  <a:gd name="T28" fmla="*/ 312 w 879"/>
                  <a:gd name="T29" fmla="*/ 510 h 680"/>
                  <a:gd name="T30" fmla="*/ 312 w 879"/>
                  <a:gd name="T31" fmla="*/ 538 h 680"/>
                  <a:gd name="T32" fmla="*/ 312 w 879"/>
                  <a:gd name="T33" fmla="*/ 567 h 680"/>
                  <a:gd name="T34" fmla="*/ 397 w 879"/>
                  <a:gd name="T35" fmla="*/ 624 h 680"/>
                  <a:gd name="T36" fmla="*/ 510 w 879"/>
                  <a:gd name="T37" fmla="*/ 652 h 680"/>
                  <a:gd name="T38" fmla="*/ 539 w 879"/>
                  <a:gd name="T39" fmla="*/ 595 h 680"/>
                  <a:gd name="T40" fmla="*/ 595 w 879"/>
                  <a:gd name="T41" fmla="*/ 510 h 680"/>
                  <a:gd name="T42" fmla="*/ 652 w 879"/>
                  <a:gd name="T43" fmla="*/ 538 h 680"/>
                  <a:gd name="T44" fmla="*/ 851 w 879"/>
                  <a:gd name="T45" fmla="*/ 680 h 680"/>
                  <a:gd name="T46" fmla="*/ 879 w 879"/>
                  <a:gd name="T47" fmla="*/ 652 h 680"/>
                  <a:gd name="T48" fmla="*/ 879 w 879"/>
                  <a:gd name="T49" fmla="*/ 567 h 680"/>
                  <a:gd name="T50" fmla="*/ 851 w 879"/>
                  <a:gd name="T51" fmla="*/ 538 h 680"/>
                  <a:gd name="T52" fmla="*/ 879 w 879"/>
                  <a:gd name="T53" fmla="*/ 453 h 680"/>
                  <a:gd name="T54" fmla="*/ 822 w 879"/>
                  <a:gd name="T55" fmla="*/ 425 h 680"/>
                  <a:gd name="T56" fmla="*/ 822 w 879"/>
                  <a:gd name="T57" fmla="*/ 170 h 680"/>
                  <a:gd name="T58" fmla="*/ 766 w 879"/>
                  <a:gd name="T59" fmla="*/ 227 h 680"/>
                  <a:gd name="T60" fmla="*/ 737 w 879"/>
                  <a:gd name="T61" fmla="*/ 198 h 680"/>
                  <a:gd name="T62" fmla="*/ 794 w 879"/>
                  <a:gd name="T63" fmla="*/ 113 h 680"/>
                  <a:gd name="T64" fmla="*/ 737 w 879"/>
                  <a:gd name="T65" fmla="*/ 113 h 680"/>
                  <a:gd name="T66" fmla="*/ 737 w 879"/>
                  <a:gd name="T67" fmla="*/ 57 h 680"/>
                  <a:gd name="T68" fmla="*/ 652 w 879"/>
                  <a:gd name="T69" fmla="*/ 57 h 680"/>
                  <a:gd name="T70" fmla="*/ 595 w 879"/>
                  <a:gd name="T71" fmla="*/ 113 h 680"/>
                  <a:gd name="T72" fmla="*/ 510 w 879"/>
                  <a:gd name="T73" fmla="*/ 85 h 680"/>
                  <a:gd name="T74" fmla="*/ 425 w 879"/>
                  <a:gd name="T75" fmla="*/ 28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879" h="680">
                    <a:moveTo>
                      <a:pt x="425" y="28"/>
                    </a:moveTo>
                    <a:lnTo>
                      <a:pt x="312" y="28"/>
                    </a:lnTo>
                    <a:lnTo>
                      <a:pt x="227" y="57"/>
                    </a:lnTo>
                    <a:lnTo>
                      <a:pt x="113" y="0"/>
                    </a:lnTo>
                    <a:lnTo>
                      <a:pt x="113" y="85"/>
                    </a:lnTo>
                    <a:lnTo>
                      <a:pt x="57" y="142"/>
                    </a:lnTo>
                    <a:lnTo>
                      <a:pt x="0" y="227"/>
                    </a:lnTo>
                    <a:lnTo>
                      <a:pt x="57" y="283"/>
                    </a:lnTo>
                    <a:lnTo>
                      <a:pt x="113" y="283"/>
                    </a:lnTo>
                    <a:lnTo>
                      <a:pt x="142" y="312"/>
                    </a:lnTo>
                    <a:lnTo>
                      <a:pt x="85" y="340"/>
                    </a:lnTo>
                    <a:lnTo>
                      <a:pt x="57" y="425"/>
                    </a:lnTo>
                    <a:lnTo>
                      <a:pt x="142" y="425"/>
                    </a:lnTo>
                    <a:lnTo>
                      <a:pt x="255" y="510"/>
                    </a:lnTo>
                    <a:lnTo>
                      <a:pt x="312" y="510"/>
                    </a:lnTo>
                    <a:lnTo>
                      <a:pt x="312" y="538"/>
                    </a:lnTo>
                    <a:lnTo>
                      <a:pt x="312" y="567"/>
                    </a:lnTo>
                    <a:lnTo>
                      <a:pt x="397" y="624"/>
                    </a:lnTo>
                    <a:lnTo>
                      <a:pt x="510" y="652"/>
                    </a:lnTo>
                    <a:lnTo>
                      <a:pt x="539" y="595"/>
                    </a:lnTo>
                    <a:lnTo>
                      <a:pt x="595" y="510"/>
                    </a:lnTo>
                    <a:lnTo>
                      <a:pt x="652" y="538"/>
                    </a:lnTo>
                    <a:lnTo>
                      <a:pt x="851" y="680"/>
                    </a:lnTo>
                    <a:lnTo>
                      <a:pt x="879" y="652"/>
                    </a:lnTo>
                    <a:lnTo>
                      <a:pt x="879" y="567"/>
                    </a:lnTo>
                    <a:lnTo>
                      <a:pt x="851" y="538"/>
                    </a:lnTo>
                    <a:lnTo>
                      <a:pt x="879" y="453"/>
                    </a:lnTo>
                    <a:lnTo>
                      <a:pt x="822" y="425"/>
                    </a:lnTo>
                    <a:lnTo>
                      <a:pt x="822" y="170"/>
                    </a:lnTo>
                    <a:lnTo>
                      <a:pt x="766" y="227"/>
                    </a:lnTo>
                    <a:lnTo>
                      <a:pt x="737" y="198"/>
                    </a:lnTo>
                    <a:lnTo>
                      <a:pt x="794" y="113"/>
                    </a:lnTo>
                    <a:lnTo>
                      <a:pt x="737" y="113"/>
                    </a:lnTo>
                    <a:lnTo>
                      <a:pt x="737" y="57"/>
                    </a:lnTo>
                    <a:lnTo>
                      <a:pt x="652" y="57"/>
                    </a:lnTo>
                    <a:lnTo>
                      <a:pt x="595" y="113"/>
                    </a:lnTo>
                    <a:lnTo>
                      <a:pt x="510" y="85"/>
                    </a:lnTo>
                    <a:lnTo>
                      <a:pt x="425" y="2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15690" name="Group 330"/>
            <p:cNvGrpSpPr>
              <a:grpSpLocks/>
            </p:cNvGrpSpPr>
            <p:nvPr/>
          </p:nvGrpSpPr>
          <p:grpSpPr bwMode="auto">
            <a:xfrm>
              <a:off x="1853974" y="3161224"/>
              <a:ext cx="1607911" cy="1510393"/>
              <a:chOff x="1635" y="2841"/>
              <a:chExt cx="1418" cy="1332"/>
            </a:xfrm>
          </p:grpSpPr>
          <p:sp>
            <p:nvSpPr>
              <p:cNvPr id="15684" name="Freeform 324"/>
              <p:cNvSpPr>
                <a:spLocks/>
              </p:cNvSpPr>
              <p:nvPr/>
            </p:nvSpPr>
            <p:spPr bwMode="auto">
              <a:xfrm>
                <a:off x="2230" y="3606"/>
                <a:ext cx="823" cy="567"/>
              </a:xfrm>
              <a:custGeom>
                <a:avLst/>
                <a:gdLst>
                  <a:gd name="T0" fmla="*/ 737 w 822"/>
                  <a:gd name="T1" fmla="*/ 113 h 567"/>
                  <a:gd name="T2" fmla="*/ 652 w 822"/>
                  <a:gd name="T3" fmla="*/ 113 h 567"/>
                  <a:gd name="T4" fmla="*/ 624 w 822"/>
                  <a:gd name="T5" fmla="*/ 170 h 567"/>
                  <a:gd name="T6" fmla="*/ 539 w 822"/>
                  <a:gd name="T7" fmla="*/ 113 h 567"/>
                  <a:gd name="T8" fmla="*/ 482 w 822"/>
                  <a:gd name="T9" fmla="*/ 170 h 567"/>
                  <a:gd name="T10" fmla="*/ 425 w 822"/>
                  <a:gd name="T11" fmla="*/ 56 h 567"/>
                  <a:gd name="T12" fmla="*/ 340 w 822"/>
                  <a:gd name="T13" fmla="*/ 85 h 567"/>
                  <a:gd name="T14" fmla="*/ 312 w 822"/>
                  <a:gd name="T15" fmla="*/ 28 h 567"/>
                  <a:gd name="T16" fmla="*/ 227 w 822"/>
                  <a:gd name="T17" fmla="*/ 0 h 567"/>
                  <a:gd name="T18" fmla="*/ 170 w 822"/>
                  <a:gd name="T19" fmla="*/ 28 h 567"/>
                  <a:gd name="T20" fmla="*/ 170 w 822"/>
                  <a:gd name="T21" fmla="*/ 113 h 567"/>
                  <a:gd name="T22" fmla="*/ 85 w 822"/>
                  <a:gd name="T23" fmla="*/ 142 h 567"/>
                  <a:gd name="T24" fmla="*/ 114 w 822"/>
                  <a:gd name="T25" fmla="*/ 227 h 567"/>
                  <a:gd name="T26" fmla="*/ 0 w 822"/>
                  <a:gd name="T27" fmla="*/ 227 h 567"/>
                  <a:gd name="T28" fmla="*/ 114 w 822"/>
                  <a:gd name="T29" fmla="*/ 312 h 567"/>
                  <a:gd name="T30" fmla="*/ 170 w 822"/>
                  <a:gd name="T31" fmla="*/ 340 h 567"/>
                  <a:gd name="T32" fmla="*/ 255 w 822"/>
                  <a:gd name="T33" fmla="*/ 340 h 567"/>
                  <a:gd name="T34" fmla="*/ 284 w 822"/>
                  <a:gd name="T35" fmla="*/ 283 h 567"/>
                  <a:gd name="T36" fmla="*/ 454 w 822"/>
                  <a:gd name="T37" fmla="*/ 283 h 567"/>
                  <a:gd name="T38" fmla="*/ 454 w 822"/>
                  <a:gd name="T39" fmla="*/ 368 h 567"/>
                  <a:gd name="T40" fmla="*/ 425 w 822"/>
                  <a:gd name="T41" fmla="*/ 397 h 567"/>
                  <a:gd name="T42" fmla="*/ 454 w 822"/>
                  <a:gd name="T43" fmla="*/ 453 h 567"/>
                  <a:gd name="T44" fmla="*/ 454 w 822"/>
                  <a:gd name="T45" fmla="*/ 482 h 567"/>
                  <a:gd name="T46" fmla="*/ 482 w 822"/>
                  <a:gd name="T47" fmla="*/ 538 h 567"/>
                  <a:gd name="T48" fmla="*/ 596 w 822"/>
                  <a:gd name="T49" fmla="*/ 538 h 567"/>
                  <a:gd name="T50" fmla="*/ 596 w 822"/>
                  <a:gd name="T51" fmla="*/ 567 h 567"/>
                  <a:gd name="T52" fmla="*/ 624 w 822"/>
                  <a:gd name="T53" fmla="*/ 567 h 567"/>
                  <a:gd name="T54" fmla="*/ 652 w 822"/>
                  <a:gd name="T55" fmla="*/ 538 h 567"/>
                  <a:gd name="T56" fmla="*/ 681 w 822"/>
                  <a:gd name="T57" fmla="*/ 567 h 567"/>
                  <a:gd name="T58" fmla="*/ 681 w 822"/>
                  <a:gd name="T59" fmla="*/ 482 h 567"/>
                  <a:gd name="T60" fmla="*/ 709 w 822"/>
                  <a:gd name="T61" fmla="*/ 482 h 567"/>
                  <a:gd name="T62" fmla="*/ 737 w 822"/>
                  <a:gd name="T63" fmla="*/ 425 h 567"/>
                  <a:gd name="T64" fmla="*/ 794 w 822"/>
                  <a:gd name="T65" fmla="*/ 453 h 567"/>
                  <a:gd name="T66" fmla="*/ 822 w 822"/>
                  <a:gd name="T67" fmla="*/ 425 h 567"/>
                  <a:gd name="T68" fmla="*/ 766 w 822"/>
                  <a:gd name="T69" fmla="*/ 397 h 567"/>
                  <a:gd name="T70" fmla="*/ 766 w 822"/>
                  <a:gd name="T71" fmla="*/ 368 h 567"/>
                  <a:gd name="T72" fmla="*/ 709 w 822"/>
                  <a:gd name="T73" fmla="*/ 255 h 567"/>
                  <a:gd name="T74" fmla="*/ 766 w 822"/>
                  <a:gd name="T75" fmla="*/ 255 h 567"/>
                  <a:gd name="T76" fmla="*/ 794 w 822"/>
                  <a:gd name="T77" fmla="*/ 170 h 567"/>
                  <a:gd name="T78" fmla="*/ 737 w 822"/>
                  <a:gd name="T79" fmla="*/ 142 h 567"/>
                  <a:gd name="T80" fmla="*/ 737 w 822"/>
                  <a:gd name="T81" fmla="*/ 113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822" h="567">
                    <a:moveTo>
                      <a:pt x="737" y="113"/>
                    </a:moveTo>
                    <a:lnTo>
                      <a:pt x="652" y="113"/>
                    </a:lnTo>
                    <a:lnTo>
                      <a:pt x="624" y="170"/>
                    </a:lnTo>
                    <a:lnTo>
                      <a:pt x="539" y="113"/>
                    </a:lnTo>
                    <a:lnTo>
                      <a:pt x="482" y="170"/>
                    </a:lnTo>
                    <a:lnTo>
                      <a:pt x="425" y="56"/>
                    </a:lnTo>
                    <a:lnTo>
                      <a:pt x="340" y="85"/>
                    </a:lnTo>
                    <a:lnTo>
                      <a:pt x="312" y="28"/>
                    </a:lnTo>
                    <a:lnTo>
                      <a:pt x="227" y="0"/>
                    </a:lnTo>
                    <a:lnTo>
                      <a:pt x="170" y="28"/>
                    </a:lnTo>
                    <a:lnTo>
                      <a:pt x="170" y="113"/>
                    </a:lnTo>
                    <a:lnTo>
                      <a:pt x="85" y="142"/>
                    </a:lnTo>
                    <a:lnTo>
                      <a:pt x="114" y="227"/>
                    </a:lnTo>
                    <a:lnTo>
                      <a:pt x="0" y="227"/>
                    </a:lnTo>
                    <a:lnTo>
                      <a:pt x="114" y="312"/>
                    </a:lnTo>
                    <a:lnTo>
                      <a:pt x="170" y="340"/>
                    </a:lnTo>
                    <a:lnTo>
                      <a:pt x="255" y="340"/>
                    </a:lnTo>
                    <a:lnTo>
                      <a:pt x="284" y="283"/>
                    </a:lnTo>
                    <a:lnTo>
                      <a:pt x="454" y="283"/>
                    </a:lnTo>
                    <a:lnTo>
                      <a:pt x="454" y="368"/>
                    </a:lnTo>
                    <a:lnTo>
                      <a:pt x="425" y="397"/>
                    </a:lnTo>
                    <a:lnTo>
                      <a:pt x="454" y="453"/>
                    </a:lnTo>
                    <a:lnTo>
                      <a:pt x="454" y="482"/>
                    </a:lnTo>
                    <a:lnTo>
                      <a:pt x="482" y="538"/>
                    </a:lnTo>
                    <a:lnTo>
                      <a:pt x="596" y="538"/>
                    </a:lnTo>
                    <a:lnTo>
                      <a:pt x="596" y="567"/>
                    </a:lnTo>
                    <a:lnTo>
                      <a:pt x="624" y="567"/>
                    </a:lnTo>
                    <a:lnTo>
                      <a:pt x="652" y="538"/>
                    </a:lnTo>
                    <a:lnTo>
                      <a:pt x="681" y="567"/>
                    </a:lnTo>
                    <a:lnTo>
                      <a:pt x="681" y="482"/>
                    </a:lnTo>
                    <a:lnTo>
                      <a:pt x="709" y="482"/>
                    </a:lnTo>
                    <a:lnTo>
                      <a:pt x="737" y="425"/>
                    </a:lnTo>
                    <a:lnTo>
                      <a:pt x="794" y="453"/>
                    </a:lnTo>
                    <a:lnTo>
                      <a:pt x="822" y="425"/>
                    </a:lnTo>
                    <a:lnTo>
                      <a:pt x="766" y="397"/>
                    </a:lnTo>
                    <a:lnTo>
                      <a:pt x="766" y="368"/>
                    </a:lnTo>
                    <a:lnTo>
                      <a:pt x="709" y="255"/>
                    </a:lnTo>
                    <a:lnTo>
                      <a:pt x="766" y="255"/>
                    </a:lnTo>
                    <a:lnTo>
                      <a:pt x="794" y="170"/>
                    </a:lnTo>
                    <a:lnTo>
                      <a:pt x="737" y="142"/>
                    </a:lnTo>
                    <a:lnTo>
                      <a:pt x="737" y="11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5" name="Freeform 325"/>
              <p:cNvSpPr>
                <a:spLocks/>
              </p:cNvSpPr>
              <p:nvPr/>
            </p:nvSpPr>
            <p:spPr bwMode="auto">
              <a:xfrm>
                <a:off x="2174" y="3182"/>
                <a:ext cx="793" cy="595"/>
              </a:xfrm>
              <a:custGeom>
                <a:avLst/>
                <a:gdLst>
                  <a:gd name="T0" fmla="*/ 141 w 793"/>
                  <a:gd name="T1" fmla="*/ 0 h 595"/>
                  <a:gd name="T2" fmla="*/ 85 w 793"/>
                  <a:gd name="T3" fmla="*/ 28 h 595"/>
                  <a:gd name="T4" fmla="*/ 28 w 793"/>
                  <a:gd name="T5" fmla="*/ 28 h 595"/>
                  <a:gd name="T6" fmla="*/ 0 w 793"/>
                  <a:gd name="T7" fmla="*/ 141 h 595"/>
                  <a:gd name="T8" fmla="*/ 0 w 793"/>
                  <a:gd name="T9" fmla="*/ 170 h 595"/>
                  <a:gd name="T10" fmla="*/ 28 w 793"/>
                  <a:gd name="T11" fmla="*/ 255 h 595"/>
                  <a:gd name="T12" fmla="*/ 56 w 793"/>
                  <a:gd name="T13" fmla="*/ 255 h 595"/>
                  <a:gd name="T14" fmla="*/ 85 w 793"/>
                  <a:gd name="T15" fmla="*/ 226 h 595"/>
                  <a:gd name="T16" fmla="*/ 113 w 793"/>
                  <a:gd name="T17" fmla="*/ 226 h 595"/>
                  <a:gd name="T18" fmla="*/ 141 w 793"/>
                  <a:gd name="T19" fmla="*/ 283 h 595"/>
                  <a:gd name="T20" fmla="*/ 113 w 793"/>
                  <a:gd name="T21" fmla="*/ 311 h 595"/>
                  <a:gd name="T22" fmla="*/ 198 w 793"/>
                  <a:gd name="T23" fmla="*/ 368 h 595"/>
                  <a:gd name="T24" fmla="*/ 226 w 793"/>
                  <a:gd name="T25" fmla="*/ 453 h 595"/>
                  <a:gd name="T26" fmla="*/ 283 w 793"/>
                  <a:gd name="T27" fmla="*/ 425 h 595"/>
                  <a:gd name="T28" fmla="*/ 368 w 793"/>
                  <a:gd name="T29" fmla="*/ 453 h 595"/>
                  <a:gd name="T30" fmla="*/ 396 w 793"/>
                  <a:gd name="T31" fmla="*/ 510 h 595"/>
                  <a:gd name="T32" fmla="*/ 481 w 793"/>
                  <a:gd name="T33" fmla="*/ 481 h 595"/>
                  <a:gd name="T34" fmla="*/ 538 w 793"/>
                  <a:gd name="T35" fmla="*/ 595 h 595"/>
                  <a:gd name="T36" fmla="*/ 595 w 793"/>
                  <a:gd name="T37" fmla="*/ 538 h 595"/>
                  <a:gd name="T38" fmla="*/ 680 w 793"/>
                  <a:gd name="T39" fmla="*/ 595 h 595"/>
                  <a:gd name="T40" fmla="*/ 708 w 793"/>
                  <a:gd name="T41" fmla="*/ 538 h 595"/>
                  <a:gd name="T42" fmla="*/ 793 w 793"/>
                  <a:gd name="T43" fmla="*/ 538 h 595"/>
                  <a:gd name="T44" fmla="*/ 765 w 793"/>
                  <a:gd name="T45" fmla="*/ 481 h 595"/>
                  <a:gd name="T46" fmla="*/ 765 w 793"/>
                  <a:gd name="T47" fmla="*/ 453 h 595"/>
                  <a:gd name="T48" fmla="*/ 708 w 793"/>
                  <a:gd name="T49" fmla="*/ 396 h 595"/>
                  <a:gd name="T50" fmla="*/ 680 w 793"/>
                  <a:gd name="T51" fmla="*/ 396 h 595"/>
                  <a:gd name="T52" fmla="*/ 680 w 793"/>
                  <a:gd name="T53" fmla="*/ 340 h 595"/>
                  <a:gd name="T54" fmla="*/ 708 w 793"/>
                  <a:gd name="T55" fmla="*/ 311 h 595"/>
                  <a:gd name="T56" fmla="*/ 708 w 793"/>
                  <a:gd name="T57" fmla="*/ 198 h 595"/>
                  <a:gd name="T58" fmla="*/ 652 w 793"/>
                  <a:gd name="T59" fmla="*/ 198 h 595"/>
                  <a:gd name="T60" fmla="*/ 595 w 793"/>
                  <a:gd name="T61" fmla="*/ 170 h 595"/>
                  <a:gd name="T62" fmla="*/ 510 w 793"/>
                  <a:gd name="T63" fmla="*/ 170 h 595"/>
                  <a:gd name="T64" fmla="*/ 481 w 793"/>
                  <a:gd name="T65" fmla="*/ 141 h 595"/>
                  <a:gd name="T66" fmla="*/ 481 w 793"/>
                  <a:gd name="T67" fmla="*/ 56 h 595"/>
                  <a:gd name="T68" fmla="*/ 453 w 793"/>
                  <a:gd name="T69" fmla="*/ 28 h 595"/>
                  <a:gd name="T70" fmla="*/ 396 w 793"/>
                  <a:gd name="T71" fmla="*/ 28 h 595"/>
                  <a:gd name="T72" fmla="*/ 368 w 793"/>
                  <a:gd name="T73" fmla="*/ 56 h 595"/>
                  <a:gd name="T74" fmla="*/ 396 w 793"/>
                  <a:gd name="T75" fmla="*/ 85 h 595"/>
                  <a:gd name="T76" fmla="*/ 311 w 793"/>
                  <a:gd name="T77" fmla="*/ 198 h 595"/>
                  <a:gd name="T78" fmla="*/ 283 w 793"/>
                  <a:gd name="T79" fmla="*/ 170 h 595"/>
                  <a:gd name="T80" fmla="*/ 340 w 793"/>
                  <a:gd name="T81" fmla="*/ 113 h 595"/>
                  <a:gd name="T82" fmla="*/ 255 w 793"/>
                  <a:gd name="T83" fmla="*/ 28 h 595"/>
                  <a:gd name="T84" fmla="*/ 141 w 793"/>
                  <a:gd name="T85" fmla="*/ 85 h 595"/>
                  <a:gd name="T86" fmla="*/ 141 w 793"/>
                  <a:gd name="T87" fmla="*/ 28 h 595"/>
                  <a:gd name="T88" fmla="*/ 141 w 793"/>
                  <a:gd name="T89" fmla="*/ 0 h 5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793" h="595">
                    <a:moveTo>
                      <a:pt x="141" y="0"/>
                    </a:moveTo>
                    <a:lnTo>
                      <a:pt x="85" y="28"/>
                    </a:lnTo>
                    <a:lnTo>
                      <a:pt x="28" y="28"/>
                    </a:lnTo>
                    <a:lnTo>
                      <a:pt x="0" y="141"/>
                    </a:lnTo>
                    <a:lnTo>
                      <a:pt x="0" y="170"/>
                    </a:lnTo>
                    <a:lnTo>
                      <a:pt x="28" y="255"/>
                    </a:lnTo>
                    <a:lnTo>
                      <a:pt x="56" y="255"/>
                    </a:lnTo>
                    <a:lnTo>
                      <a:pt x="85" y="226"/>
                    </a:lnTo>
                    <a:lnTo>
                      <a:pt x="113" y="226"/>
                    </a:lnTo>
                    <a:lnTo>
                      <a:pt x="141" y="283"/>
                    </a:lnTo>
                    <a:lnTo>
                      <a:pt x="113" y="311"/>
                    </a:lnTo>
                    <a:lnTo>
                      <a:pt x="198" y="368"/>
                    </a:lnTo>
                    <a:lnTo>
                      <a:pt x="226" y="453"/>
                    </a:lnTo>
                    <a:lnTo>
                      <a:pt x="283" y="425"/>
                    </a:lnTo>
                    <a:lnTo>
                      <a:pt x="368" y="453"/>
                    </a:lnTo>
                    <a:lnTo>
                      <a:pt x="396" y="510"/>
                    </a:lnTo>
                    <a:lnTo>
                      <a:pt x="481" y="481"/>
                    </a:lnTo>
                    <a:lnTo>
                      <a:pt x="538" y="595"/>
                    </a:lnTo>
                    <a:lnTo>
                      <a:pt x="595" y="538"/>
                    </a:lnTo>
                    <a:lnTo>
                      <a:pt x="680" y="595"/>
                    </a:lnTo>
                    <a:lnTo>
                      <a:pt x="708" y="538"/>
                    </a:lnTo>
                    <a:lnTo>
                      <a:pt x="793" y="538"/>
                    </a:lnTo>
                    <a:lnTo>
                      <a:pt x="765" y="481"/>
                    </a:lnTo>
                    <a:lnTo>
                      <a:pt x="765" y="453"/>
                    </a:lnTo>
                    <a:lnTo>
                      <a:pt x="708" y="396"/>
                    </a:lnTo>
                    <a:lnTo>
                      <a:pt x="680" y="396"/>
                    </a:lnTo>
                    <a:lnTo>
                      <a:pt x="680" y="340"/>
                    </a:lnTo>
                    <a:lnTo>
                      <a:pt x="708" y="311"/>
                    </a:lnTo>
                    <a:lnTo>
                      <a:pt x="708" y="198"/>
                    </a:lnTo>
                    <a:lnTo>
                      <a:pt x="652" y="198"/>
                    </a:lnTo>
                    <a:lnTo>
                      <a:pt x="595" y="170"/>
                    </a:lnTo>
                    <a:lnTo>
                      <a:pt x="510" y="170"/>
                    </a:lnTo>
                    <a:lnTo>
                      <a:pt x="481" y="141"/>
                    </a:lnTo>
                    <a:lnTo>
                      <a:pt x="481" y="56"/>
                    </a:lnTo>
                    <a:lnTo>
                      <a:pt x="453" y="28"/>
                    </a:lnTo>
                    <a:lnTo>
                      <a:pt x="396" y="28"/>
                    </a:lnTo>
                    <a:lnTo>
                      <a:pt x="368" y="56"/>
                    </a:lnTo>
                    <a:lnTo>
                      <a:pt x="396" y="85"/>
                    </a:lnTo>
                    <a:lnTo>
                      <a:pt x="311" y="198"/>
                    </a:lnTo>
                    <a:lnTo>
                      <a:pt x="283" y="170"/>
                    </a:lnTo>
                    <a:lnTo>
                      <a:pt x="340" y="113"/>
                    </a:lnTo>
                    <a:lnTo>
                      <a:pt x="255" y="28"/>
                    </a:lnTo>
                    <a:lnTo>
                      <a:pt x="141" y="85"/>
                    </a:lnTo>
                    <a:lnTo>
                      <a:pt x="141" y="28"/>
                    </a:lnTo>
                    <a:lnTo>
                      <a:pt x="141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6" name="Freeform 326"/>
              <p:cNvSpPr>
                <a:spLocks/>
              </p:cNvSpPr>
              <p:nvPr/>
            </p:nvSpPr>
            <p:spPr bwMode="auto">
              <a:xfrm>
                <a:off x="1918" y="3352"/>
                <a:ext cx="482" cy="538"/>
              </a:xfrm>
              <a:custGeom>
                <a:avLst/>
                <a:gdLst>
                  <a:gd name="T0" fmla="*/ 227 w 482"/>
                  <a:gd name="T1" fmla="*/ 482 h 538"/>
                  <a:gd name="T2" fmla="*/ 85 w 482"/>
                  <a:gd name="T3" fmla="*/ 425 h 538"/>
                  <a:gd name="T4" fmla="*/ 57 w 482"/>
                  <a:gd name="T5" fmla="*/ 397 h 538"/>
                  <a:gd name="T6" fmla="*/ 284 w 482"/>
                  <a:gd name="T7" fmla="*/ 397 h 538"/>
                  <a:gd name="T8" fmla="*/ 256 w 482"/>
                  <a:gd name="T9" fmla="*/ 368 h 538"/>
                  <a:gd name="T10" fmla="*/ 57 w 482"/>
                  <a:gd name="T11" fmla="*/ 368 h 538"/>
                  <a:gd name="T12" fmla="*/ 29 w 482"/>
                  <a:gd name="T13" fmla="*/ 255 h 538"/>
                  <a:gd name="T14" fmla="*/ 114 w 482"/>
                  <a:gd name="T15" fmla="*/ 255 h 538"/>
                  <a:gd name="T16" fmla="*/ 142 w 482"/>
                  <a:gd name="T17" fmla="*/ 311 h 538"/>
                  <a:gd name="T18" fmla="*/ 170 w 482"/>
                  <a:gd name="T19" fmla="*/ 311 h 538"/>
                  <a:gd name="T20" fmla="*/ 199 w 482"/>
                  <a:gd name="T21" fmla="*/ 255 h 538"/>
                  <a:gd name="T22" fmla="*/ 227 w 482"/>
                  <a:gd name="T23" fmla="*/ 226 h 538"/>
                  <a:gd name="T24" fmla="*/ 199 w 482"/>
                  <a:gd name="T25" fmla="*/ 198 h 538"/>
                  <a:gd name="T26" fmla="*/ 170 w 482"/>
                  <a:gd name="T27" fmla="*/ 226 h 538"/>
                  <a:gd name="T28" fmla="*/ 142 w 482"/>
                  <a:gd name="T29" fmla="*/ 170 h 538"/>
                  <a:gd name="T30" fmla="*/ 142 w 482"/>
                  <a:gd name="T31" fmla="*/ 226 h 538"/>
                  <a:gd name="T32" fmla="*/ 57 w 482"/>
                  <a:gd name="T33" fmla="*/ 226 h 538"/>
                  <a:gd name="T34" fmla="*/ 114 w 482"/>
                  <a:gd name="T35" fmla="*/ 198 h 538"/>
                  <a:gd name="T36" fmla="*/ 57 w 482"/>
                  <a:gd name="T37" fmla="*/ 170 h 538"/>
                  <a:gd name="T38" fmla="*/ 0 w 482"/>
                  <a:gd name="T39" fmla="*/ 141 h 538"/>
                  <a:gd name="T40" fmla="*/ 29 w 482"/>
                  <a:gd name="T41" fmla="*/ 113 h 538"/>
                  <a:gd name="T42" fmla="*/ 85 w 482"/>
                  <a:gd name="T43" fmla="*/ 141 h 538"/>
                  <a:gd name="T44" fmla="*/ 114 w 482"/>
                  <a:gd name="T45" fmla="*/ 113 h 538"/>
                  <a:gd name="T46" fmla="*/ 114 w 482"/>
                  <a:gd name="T47" fmla="*/ 56 h 538"/>
                  <a:gd name="T48" fmla="*/ 256 w 482"/>
                  <a:gd name="T49" fmla="*/ 0 h 538"/>
                  <a:gd name="T50" fmla="*/ 284 w 482"/>
                  <a:gd name="T51" fmla="*/ 85 h 538"/>
                  <a:gd name="T52" fmla="*/ 312 w 482"/>
                  <a:gd name="T53" fmla="*/ 85 h 538"/>
                  <a:gd name="T54" fmla="*/ 341 w 482"/>
                  <a:gd name="T55" fmla="*/ 56 h 538"/>
                  <a:gd name="T56" fmla="*/ 369 w 482"/>
                  <a:gd name="T57" fmla="*/ 56 h 538"/>
                  <a:gd name="T58" fmla="*/ 397 w 482"/>
                  <a:gd name="T59" fmla="*/ 113 h 538"/>
                  <a:gd name="T60" fmla="*/ 369 w 482"/>
                  <a:gd name="T61" fmla="*/ 141 h 538"/>
                  <a:gd name="T62" fmla="*/ 454 w 482"/>
                  <a:gd name="T63" fmla="*/ 198 h 538"/>
                  <a:gd name="T64" fmla="*/ 482 w 482"/>
                  <a:gd name="T65" fmla="*/ 283 h 538"/>
                  <a:gd name="T66" fmla="*/ 482 w 482"/>
                  <a:gd name="T67" fmla="*/ 368 h 538"/>
                  <a:gd name="T68" fmla="*/ 397 w 482"/>
                  <a:gd name="T69" fmla="*/ 397 h 538"/>
                  <a:gd name="T70" fmla="*/ 426 w 482"/>
                  <a:gd name="T71" fmla="*/ 482 h 538"/>
                  <a:gd name="T72" fmla="*/ 312 w 482"/>
                  <a:gd name="T73" fmla="*/ 482 h 538"/>
                  <a:gd name="T74" fmla="*/ 284 w 482"/>
                  <a:gd name="T75" fmla="*/ 538 h 538"/>
                  <a:gd name="T76" fmla="*/ 227 w 482"/>
                  <a:gd name="T77" fmla="*/ 482 h 5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482" h="538">
                    <a:moveTo>
                      <a:pt x="227" y="482"/>
                    </a:moveTo>
                    <a:lnTo>
                      <a:pt x="85" y="425"/>
                    </a:lnTo>
                    <a:lnTo>
                      <a:pt x="57" y="397"/>
                    </a:lnTo>
                    <a:lnTo>
                      <a:pt x="284" y="397"/>
                    </a:lnTo>
                    <a:lnTo>
                      <a:pt x="256" y="368"/>
                    </a:lnTo>
                    <a:lnTo>
                      <a:pt x="57" y="368"/>
                    </a:lnTo>
                    <a:lnTo>
                      <a:pt x="29" y="255"/>
                    </a:lnTo>
                    <a:lnTo>
                      <a:pt x="114" y="255"/>
                    </a:lnTo>
                    <a:lnTo>
                      <a:pt x="142" y="311"/>
                    </a:lnTo>
                    <a:lnTo>
                      <a:pt x="170" y="311"/>
                    </a:lnTo>
                    <a:lnTo>
                      <a:pt x="199" y="255"/>
                    </a:lnTo>
                    <a:lnTo>
                      <a:pt x="227" y="226"/>
                    </a:lnTo>
                    <a:lnTo>
                      <a:pt x="199" y="198"/>
                    </a:lnTo>
                    <a:lnTo>
                      <a:pt x="170" y="226"/>
                    </a:lnTo>
                    <a:lnTo>
                      <a:pt x="142" y="170"/>
                    </a:lnTo>
                    <a:lnTo>
                      <a:pt x="142" y="226"/>
                    </a:lnTo>
                    <a:lnTo>
                      <a:pt x="57" y="226"/>
                    </a:lnTo>
                    <a:lnTo>
                      <a:pt x="114" y="198"/>
                    </a:lnTo>
                    <a:lnTo>
                      <a:pt x="57" y="170"/>
                    </a:lnTo>
                    <a:lnTo>
                      <a:pt x="0" y="141"/>
                    </a:lnTo>
                    <a:lnTo>
                      <a:pt x="29" y="113"/>
                    </a:lnTo>
                    <a:lnTo>
                      <a:pt x="85" y="141"/>
                    </a:lnTo>
                    <a:lnTo>
                      <a:pt x="114" y="113"/>
                    </a:lnTo>
                    <a:lnTo>
                      <a:pt x="114" y="56"/>
                    </a:lnTo>
                    <a:lnTo>
                      <a:pt x="256" y="0"/>
                    </a:lnTo>
                    <a:lnTo>
                      <a:pt x="284" y="85"/>
                    </a:lnTo>
                    <a:lnTo>
                      <a:pt x="312" y="85"/>
                    </a:lnTo>
                    <a:lnTo>
                      <a:pt x="341" y="56"/>
                    </a:lnTo>
                    <a:lnTo>
                      <a:pt x="369" y="56"/>
                    </a:lnTo>
                    <a:lnTo>
                      <a:pt x="397" y="113"/>
                    </a:lnTo>
                    <a:lnTo>
                      <a:pt x="369" y="141"/>
                    </a:lnTo>
                    <a:lnTo>
                      <a:pt x="454" y="198"/>
                    </a:lnTo>
                    <a:lnTo>
                      <a:pt x="482" y="283"/>
                    </a:lnTo>
                    <a:lnTo>
                      <a:pt x="482" y="368"/>
                    </a:lnTo>
                    <a:lnTo>
                      <a:pt x="397" y="397"/>
                    </a:lnTo>
                    <a:lnTo>
                      <a:pt x="426" y="482"/>
                    </a:lnTo>
                    <a:lnTo>
                      <a:pt x="312" y="482"/>
                    </a:lnTo>
                    <a:lnTo>
                      <a:pt x="284" y="538"/>
                    </a:lnTo>
                    <a:lnTo>
                      <a:pt x="227" y="48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7" name="Freeform 327"/>
              <p:cNvSpPr>
                <a:spLocks/>
              </p:cNvSpPr>
              <p:nvPr/>
            </p:nvSpPr>
            <p:spPr bwMode="auto">
              <a:xfrm>
                <a:off x="1635" y="3096"/>
                <a:ext cx="397" cy="482"/>
              </a:xfrm>
              <a:custGeom>
                <a:avLst/>
                <a:gdLst>
                  <a:gd name="T0" fmla="*/ 397 w 397"/>
                  <a:gd name="T1" fmla="*/ 312 h 482"/>
                  <a:gd name="T2" fmla="*/ 312 w 397"/>
                  <a:gd name="T3" fmla="*/ 256 h 482"/>
                  <a:gd name="T4" fmla="*/ 312 w 397"/>
                  <a:gd name="T5" fmla="*/ 227 h 482"/>
                  <a:gd name="T6" fmla="*/ 283 w 397"/>
                  <a:gd name="T7" fmla="*/ 171 h 482"/>
                  <a:gd name="T8" fmla="*/ 170 w 397"/>
                  <a:gd name="T9" fmla="*/ 114 h 482"/>
                  <a:gd name="T10" fmla="*/ 85 w 397"/>
                  <a:gd name="T11" fmla="*/ 0 h 482"/>
                  <a:gd name="T12" fmla="*/ 0 w 397"/>
                  <a:gd name="T13" fmla="*/ 114 h 482"/>
                  <a:gd name="T14" fmla="*/ 255 w 397"/>
                  <a:gd name="T15" fmla="*/ 397 h 482"/>
                  <a:gd name="T16" fmla="*/ 283 w 397"/>
                  <a:gd name="T17" fmla="*/ 482 h 482"/>
                  <a:gd name="T18" fmla="*/ 340 w 397"/>
                  <a:gd name="T19" fmla="*/ 426 h 482"/>
                  <a:gd name="T20" fmla="*/ 283 w 397"/>
                  <a:gd name="T21" fmla="*/ 397 h 482"/>
                  <a:gd name="T22" fmla="*/ 312 w 397"/>
                  <a:gd name="T23" fmla="*/ 369 h 482"/>
                  <a:gd name="T24" fmla="*/ 368 w 397"/>
                  <a:gd name="T25" fmla="*/ 397 h 482"/>
                  <a:gd name="T26" fmla="*/ 397 w 397"/>
                  <a:gd name="T27" fmla="*/ 369 h 482"/>
                  <a:gd name="T28" fmla="*/ 397 w 397"/>
                  <a:gd name="T29" fmla="*/ 312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482">
                    <a:moveTo>
                      <a:pt x="397" y="312"/>
                    </a:moveTo>
                    <a:lnTo>
                      <a:pt x="312" y="256"/>
                    </a:lnTo>
                    <a:lnTo>
                      <a:pt x="312" y="227"/>
                    </a:lnTo>
                    <a:lnTo>
                      <a:pt x="283" y="171"/>
                    </a:lnTo>
                    <a:lnTo>
                      <a:pt x="170" y="114"/>
                    </a:lnTo>
                    <a:lnTo>
                      <a:pt x="85" y="0"/>
                    </a:lnTo>
                    <a:lnTo>
                      <a:pt x="0" y="114"/>
                    </a:lnTo>
                    <a:lnTo>
                      <a:pt x="255" y="397"/>
                    </a:lnTo>
                    <a:lnTo>
                      <a:pt x="283" y="482"/>
                    </a:lnTo>
                    <a:lnTo>
                      <a:pt x="340" y="426"/>
                    </a:lnTo>
                    <a:lnTo>
                      <a:pt x="283" y="397"/>
                    </a:lnTo>
                    <a:lnTo>
                      <a:pt x="312" y="369"/>
                    </a:lnTo>
                    <a:lnTo>
                      <a:pt x="368" y="397"/>
                    </a:lnTo>
                    <a:lnTo>
                      <a:pt x="397" y="369"/>
                    </a:lnTo>
                    <a:lnTo>
                      <a:pt x="397" y="31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8" name="Freeform 328"/>
              <p:cNvSpPr>
                <a:spLocks/>
              </p:cNvSpPr>
              <p:nvPr/>
            </p:nvSpPr>
            <p:spPr bwMode="auto">
              <a:xfrm>
                <a:off x="1918" y="3068"/>
                <a:ext cx="397" cy="340"/>
              </a:xfrm>
              <a:custGeom>
                <a:avLst/>
                <a:gdLst>
                  <a:gd name="T0" fmla="*/ 29 w 397"/>
                  <a:gd name="T1" fmla="*/ 255 h 340"/>
                  <a:gd name="T2" fmla="*/ 0 w 397"/>
                  <a:gd name="T3" fmla="*/ 199 h 340"/>
                  <a:gd name="T4" fmla="*/ 57 w 397"/>
                  <a:gd name="T5" fmla="*/ 170 h 340"/>
                  <a:gd name="T6" fmla="*/ 142 w 397"/>
                  <a:gd name="T7" fmla="*/ 114 h 340"/>
                  <a:gd name="T8" fmla="*/ 142 w 397"/>
                  <a:gd name="T9" fmla="*/ 57 h 340"/>
                  <a:gd name="T10" fmla="*/ 312 w 397"/>
                  <a:gd name="T11" fmla="*/ 0 h 340"/>
                  <a:gd name="T12" fmla="*/ 312 w 397"/>
                  <a:gd name="T13" fmla="*/ 28 h 340"/>
                  <a:gd name="T14" fmla="*/ 369 w 397"/>
                  <a:gd name="T15" fmla="*/ 57 h 340"/>
                  <a:gd name="T16" fmla="*/ 397 w 397"/>
                  <a:gd name="T17" fmla="*/ 114 h 340"/>
                  <a:gd name="T18" fmla="*/ 341 w 397"/>
                  <a:gd name="T19" fmla="*/ 142 h 340"/>
                  <a:gd name="T20" fmla="*/ 284 w 397"/>
                  <a:gd name="T21" fmla="*/ 142 h 340"/>
                  <a:gd name="T22" fmla="*/ 256 w 397"/>
                  <a:gd name="T23" fmla="*/ 255 h 340"/>
                  <a:gd name="T24" fmla="*/ 256 w 397"/>
                  <a:gd name="T25" fmla="*/ 284 h 340"/>
                  <a:gd name="T26" fmla="*/ 114 w 397"/>
                  <a:gd name="T27" fmla="*/ 340 h 340"/>
                  <a:gd name="T28" fmla="*/ 29 w 397"/>
                  <a:gd name="T29" fmla="*/ 284 h 340"/>
                  <a:gd name="T30" fmla="*/ 29 w 397"/>
                  <a:gd name="T31" fmla="*/ 255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97" h="340">
                    <a:moveTo>
                      <a:pt x="29" y="255"/>
                    </a:moveTo>
                    <a:lnTo>
                      <a:pt x="0" y="199"/>
                    </a:lnTo>
                    <a:lnTo>
                      <a:pt x="57" y="170"/>
                    </a:lnTo>
                    <a:lnTo>
                      <a:pt x="142" y="114"/>
                    </a:lnTo>
                    <a:lnTo>
                      <a:pt x="142" y="57"/>
                    </a:lnTo>
                    <a:lnTo>
                      <a:pt x="312" y="0"/>
                    </a:lnTo>
                    <a:lnTo>
                      <a:pt x="312" y="28"/>
                    </a:lnTo>
                    <a:lnTo>
                      <a:pt x="369" y="57"/>
                    </a:lnTo>
                    <a:lnTo>
                      <a:pt x="397" y="114"/>
                    </a:lnTo>
                    <a:lnTo>
                      <a:pt x="341" y="142"/>
                    </a:lnTo>
                    <a:lnTo>
                      <a:pt x="284" y="142"/>
                    </a:lnTo>
                    <a:lnTo>
                      <a:pt x="256" y="255"/>
                    </a:lnTo>
                    <a:lnTo>
                      <a:pt x="256" y="284"/>
                    </a:lnTo>
                    <a:lnTo>
                      <a:pt x="114" y="340"/>
                    </a:lnTo>
                    <a:lnTo>
                      <a:pt x="29" y="284"/>
                    </a:lnTo>
                    <a:lnTo>
                      <a:pt x="29" y="255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9" name="Freeform 329"/>
              <p:cNvSpPr>
                <a:spLocks/>
              </p:cNvSpPr>
              <p:nvPr/>
            </p:nvSpPr>
            <p:spPr bwMode="auto">
              <a:xfrm>
                <a:off x="1720" y="2841"/>
                <a:ext cx="539" cy="426"/>
              </a:xfrm>
              <a:custGeom>
                <a:avLst/>
                <a:gdLst>
                  <a:gd name="T0" fmla="*/ 397 w 539"/>
                  <a:gd name="T1" fmla="*/ 0 h 426"/>
                  <a:gd name="T2" fmla="*/ 283 w 539"/>
                  <a:gd name="T3" fmla="*/ 114 h 426"/>
                  <a:gd name="T4" fmla="*/ 227 w 539"/>
                  <a:gd name="T5" fmla="*/ 114 h 426"/>
                  <a:gd name="T6" fmla="*/ 170 w 539"/>
                  <a:gd name="T7" fmla="*/ 227 h 426"/>
                  <a:gd name="T8" fmla="*/ 28 w 539"/>
                  <a:gd name="T9" fmla="*/ 199 h 426"/>
                  <a:gd name="T10" fmla="*/ 0 w 539"/>
                  <a:gd name="T11" fmla="*/ 255 h 426"/>
                  <a:gd name="T12" fmla="*/ 85 w 539"/>
                  <a:gd name="T13" fmla="*/ 369 h 426"/>
                  <a:gd name="T14" fmla="*/ 198 w 539"/>
                  <a:gd name="T15" fmla="*/ 426 h 426"/>
                  <a:gd name="T16" fmla="*/ 340 w 539"/>
                  <a:gd name="T17" fmla="*/ 341 h 426"/>
                  <a:gd name="T18" fmla="*/ 340 w 539"/>
                  <a:gd name="T19" fmla="*/ 284 h 426"/>
                  <a:gd name="T20" fmla="*/ 510 w 539"/>
                  <a:gd name="T21" fmla="*/ 227 h 426"/>
                  <a:gd name="T22" fmla="*/ 510 w 539"/>
                  <a:gd name="T23" fmla="*/ 170 h 426"/>
                  <a:gd name="T24" fmla="*/ 539 w 539"/>
                  <a:gd name="T25" fmla="*/ 142 h 426"/>
                  <a:gd name="T26" fmla="*/ 510 w 539"/>
                  <a:gd name="T27" fmla="*/ 85 h 426"/>
                  <a:gd name="T28" fmla="*/ 454 w 539"/>
                  <a:gd name="T29" fmla="*/ 85 h 426"/>
                  <a:gd name="T30" fmla="*/ 425 w 539"/>
                  <a:gd name="T31" fmla="*/ 29 h 426"/>
                  <a:gd name="T32" fmla="*/ 397 w 539"/>
                  <a:gd name="T33" fmla="*/ 0 h 4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539" h="426">
                    <a:moveTo>
                      <a:pt x="397" y="0"/>
                    </a:moveTo>
                    <a:lnTo>
                      <a:pt x="283" y="114"/>
                    </a:lnTo>
                    <a:lnTo>
                      <a:pt x="227" y="114"/>
                    </a:lnTo>
                    <a:lnTo>
                      <a:pt x="170" y="227"/>
                    </a:lnTo>
                    <a:lnTo>
                      <a:pt x="28" y="199"/>
                    </a:lnTo>
                    <a:lnTo>
                      <a:pt x="0" y="255"/>
                    </a:lnTo>
                    <a:lnTo>
                      <a:pt x="85" y="369"/>
                    </a:lnTo>
                    <a:lnTo>
                      <a:pt x="198" y="426"/>
                    </a:lnTo>
                    <a:lnTo>
                      <a:pt x="340" y="341"/>
                    </a:lnTo>
                    <a:lnTo>
                      <a:pt x="340" y="284"/>
                    </a:lnTo>
                    <a:lnTo>
                      <a:pt x="510" y="227"/>
                    </a:lnTo>
                    <a:lnTo>
                      <a:pt x="510" y="170"/>
                    </a:lnTo>
                    <a:lnTo>
                      <a:pt x="539" y="142"/>
                    </a:lnTo>
                    <a:lnTo>
                      <a:pt x="510" y="85"/>
                    </a:lnTo>
                    <a:lnTo>
                      <a:pt x="454" y="85"/>
                    </a:lnTo>
                    <a:lnTo>
                      <a:pt x="425" y="29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148" name="Group 330">
              <a:extLst>
                <a:ext uri="{FF2B5EF4-FFF2-40B4-BE49-F238E27FC236}">
                  <a16:creationId xmlns:a16="http://schemas.microsoft.com/office/drawing/2014/main" id="{0174F034-988E-47E7-B02D-6A43BF979BA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73025" y="6982365"/>
              <a:ext cx="2734344" cy="2568510"/>
              <a:chOff x="1635" y="2841"/>
              <a:chExt cx="1418" cy="1332"/>
            </a:xfrm>
          </p:grpSpPr>
          <p:sp>
            <p:nvSpPr>
              <p:cNvPr id="149" name="Freeform 324">
                <a:extLst>
                  <a:ext uri="{FF2B5EF4-FFF2-40B4-BE49-F238E27FC236}">
                    <a16:creationId xmlns:a16="http://schemas.microsoft.com/office/drawing/2014/main" id="{A4A8453B-BD7A-485F-BDE1-24C4F370B5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30" y="3606"/>
                <a:ext cx="823" cy="567"/>
              </a:xfrm>
              <a:custGeom>
                <a:avLst/>
                <a:gdLst>
                  <a:gd name="T0" fmla="*/ 737 w 822"/>
                  <a:gd name="T1" fmla="*/ 113 h 567"/>
                  <a:gd name="T2" fmla="*/ 652 w 822"/>
                  <a:gd name="T3" fmla="*/ 113 h 567"/>
                  <a:gd name="T4" fmla="*/ 624 w 822"/>
                  <a:gd name="T5" fmla="*/ 170 h 567"/>
                  <a:gd name="T6" fmla="*/ 539 w 822"/>
                  <a:gd name="T7" fmla="*/ 113 h 567"/>
                  <a:gd name="T8" fmla="*/ 482 w 822"/>
                  <a:gd name="T9" fmla="*/ 170 h 567"/>
                  <a:gd name="T10" fmla="*/ 425 w 822"/>
                  <a:gd name="T11" fmla="*/ 56 h 567"/>
                  <a:gd name="T12" fmla="*/ 340 w 822"/>
                  <a:gd name="T13" fmla="*/ 85 h 567"/>
                  <a:gd name="T14" fmla="*/ 312 w 822"/>
                  <a:gd name="T15" fmla="*/ 28 h 567"/>
                  <a:gd name="T16" fmla="*/ 227 w 822"/>
                  <a:gd name="T17" fmla="*/ 0 h 567"/>
                  <a:gd name="T18" fmla="*/ 170 w 822"/>
                  <a:gd name="T19" fmla="*/ 28 h 567"/>
                  <a:gd name="T20" fmla="*/ 170 w 822"/>
                  <a:gd name="T21" fmla="*/ 113 h 567"/>
                  <a:gd name="T22" fmla="*/ 85 w 822"/>
                  <a:gd name="T23" fmla="*/ 142 h 567"/>
                  <a:gd name="T24" fmla="*/ 114 w 822"/>
                  <a:gd name="T25" fmla="*/ 227 h 567"/>
                  <a:gd name="T26" fmla="*/ 0 w 822"/>
                  <a:gd name="T27" fmla="*/ 227 h 567"/>
                  <a:gd name="T28" fmla="*/ 114 w 822"/>
                  <a:gd name="T29" fmla="*/ 312 h 567"/>
                  <a:gd name="T30" fmla="*/ 170 w 822"/>
                  <a:gd name="T31" fmla="*/ 340 h 567"/>
                  <a:gd name="T32" fmla="*/ 255 w 822"/>
                  <a:gd name="T33" fmla="*/ 340 h 567"/>
                  <a:gd name="T34" fmla="*/ 284 w 822"/>
                  <a:gd name="T35" fmla="*/ 283 h 567"/>
                  <a:gd name="T36" fmla="*/ 454 w 822"/>
                  <a:gd name="T37" fmla="*/ 283 h 567"/>
                  <a:gd name="T38" fmla="*/ 454 w 822"/>
                  <a:gd name="T39" fmla="*/ 368 h 567"/>
                  <a:gd name="T40" fmla="*/ 425 w 822"/>
                  <a:gd name="T41" fmla="*/ 397 h 567"/>
                  <a:gd name="T42" fmla="*/ 454 w 822"/>
                  <a:gd name="T43" fmla="*/ 453 h 567"/>
                  <a:gd name="T44" fmla="*/ 454 w 822"/>
                  <a:gd name="T45" fmla="*/ 482 h 567"/>
                  <a:gd name="T46" fmla="*/ 482 w 822"/>
                  <a:gd name="T47" fmla="*/ 538 h 567"/>
                  <a:gd name="T48" fmla="*/ 596 w 822"/>
                  <a:gd name="T49" fmla="*/ 538 h 567"/>
                  <a:gd name="T50" fmla="*/ 596 w 822"/>
                  <a:gd name="T51" fmla="*/ 567 h 567"/>
                  <a:gd name="T52" fmla="*/ 624 w 822"/>
                  <a:gd name="T53" fmla="*/ 567 h 567"/>
                  <a:gd name="T54" fmla="*/ 652 w 822"/>
                  <a:gd name="T55" fmla="*/ 538 h 567"/>
                  <a:gd name="T56" fmla="*/ 681 w 822"/>
                  <a:gd name="T57" fmla="*/ 567 h 567"/>
                  <a:gd name="T58" fmla="*/ 681 w 822"/>
                  <a:gd name="T59" fmla="*/ 482 h 567"/>
                  <a:gd name="T60" fmla="*/ 709 w 822"/>
                  <a:gd name="T61" fmla="*/ 482 h 567"/>
                  <a:gd name="T62" fmla="*/ 737 w 822"/>
                  <a:gd name="T63" fmla="*/ 425 h 567"/>
                  <a:gd name="T64" fmla="*/ 794 w 822"/>
                  <a:gd name="T65" fmla="*/ 453 h 567"/>
                  <a:gd name="T66" fmla="*/ 822 w 822"/>
                  <a:gd name="T67" fmla="*/ 425 h 567"/>
                  <a:gd name="T68" fmla="*/ 766 w 822"/>
                  <a:gd name="T69" fmla="*/ 397 h 567"/>
                  <a:gd name="T70" fmla="*/ 766 w 822"/>
                  <a:gd name="T71" fmla="*/ 368 h 567"/>
                  <a:gd name="T72" fmla="*/ 709 w 822"/>
                  <a:gd name="T73" fmla="*/ 255 h 567"/>
                  <a:gd name="T74" fmla="*/ 766 w 822"/>
                  <a:gd name="T75" fmla="*/ 255 h 567"/>
                  <a:gd name="T76" fmla="*/ 794 w 822"/>
                  <a:gd name="T77" fmla="*/ 170 h 567"/>
                  <a:gd name="T78" fmla="*/ 737 w 822"/>
                  <a:gd name="T79" fmla="*/ 142 h 567"/>
                  <a:gd name="T80" fmla="*/ 737 w 822"/>
                  <a:gd name="T81" fmla="*/ 113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822" h="567">
                    <a:moveTo>
                      <a:pt x="737" y="113"/>
                    </a:moveTo>
                    <a:lnTo>
                      <a:pt x="652" y="113"/>
                    </a:lnTo>
                    <a:lnTo>
                      <a:pt x="624" y="170"/>
                    </a:lnTo>
                    <a:lnTo>
                      <a:pt x="539" y="113"/>
                    </a:lnTo>
                    <a:lnTo>
                      <a:pt x="482" y="170"/>
                    </a:lnTo>
                    <a:lnTo>
                      <a:pt x="425" y="56"/>
                    </a:lnTo>
                    <a:lnTo>
                      <a:pt x="340" y="85"/>
                    </a:lnTo>
                    <a:lnTo>
                      <a:pt x="312" y="28"/>
                    </a:lnTo>
                    <a:lnTo>
                      <a:pt x="227" y="0"/>
                    </a:lnTo>
                    <a:lnTo>
                      <a:pt x="170" y="28"/>
                    </a:lnTo>
                    <a:lnTo>
                      <a:pt x="170" y="113"/>
                    </a:lnTo>
                    <a:lnTo>
                      <a:pt x="85" y="142"/>
                    </a:lnTo>
                    <a:lnTo>
                      <a:pt x="114" y="227"/>
                    </a:lnTo>
                    <a:lnTo>
                      <a:pt x="0" y="227"/>
                    </a:lnTo>
                    <a:lnTo>
                      <a:pt x="114" y="312"/>
                    </a:lnTo>
                    <a:lnTo>
                      <a:pt x="170" y="340"/>
                    </a:lnTo>
                    <a:lnTo>
                      <a:pt x="255" y="340"/>
                    </a:lnTo>
                    <a:lnTo>
                      <a:pt x="284" y="283"/>
                    </a:lnTo>
                    <a:lnTo>
                      <a:pt x="454" y="283"/>
                    </a:lnTo>
                    <a:lnTo>
                      <a:pt x="454" y="368"/>
                    </a:lnTo>
                    <a:lnTo>
                      <a:pt x="425" y="397"/>
                    </a:lnTo>
                    <a:lnTo>
                      <a:pt x="454" y="453"/>
                    </a:lnTo>
                    <a:lnTo>
                      <a:pt x="454" y="482"/>
                    </a:lnTo>
                    <a:lnTo>
                      <a:pt x="482" y="538"/>
                    </a:lnTo>
                    <a:lnTo>
                      <a:pt x="596" y="538"/>
                    </a:lnTo>
                    <a:lnTo>
                      <a:pt x="596" y="567"/>
                    </a:lnTo>
                    <a:lnTo>
                      <a:pt x="624" y="567"/>
                    </a:lnTo>
                    <a:lnTo>
                      <a:pt x="652" y="538"/>
                    </a:lnTo>
                    <a:lnTo>
                      <a:pt x="681" y="567"/>
                    </a:lnTo>
                    <a:lnTo>
                      <a:pt x="681" y="482"/>
                    </a:lnTo>
                    <a:lnTo>
                      <a:pt x="709" y="482"/>
                    </a:lnTo>
                    <a:lnTo>
                      <a:pt x="737" y="425"/>
                    </a:lnTo>
                    <a:lnTo>
                      <a:pt x="794" y="453"/>
                    </a:lnTo>
                    <a:lnTo>
                      <a:pt x="822" y="425"/>
                    </a:lnTo>
                    <a:lnTo>
                      <a:pt x="766" y="397"/>
                    </a:lnTo>
                    <a:lnTo>
                      <a:pt x="766" y="368"/>
                    </a:lnTo>
                    <a:lnTo>
                      <a:pt x="709" y="255"/>
                    </a:lnTo>
                    <a:lnTo>
                      <a:pt x="766" y="255"/>
                    </a:lnTo>
                    <a:lnTo>
                      <a:pt x="794" y="170"/>
                    </a:lnTo>
                    <a:lnTo>
                      <a:pt x="737" y="142"/>
                    </a:lnTo>
                    <a:lnTo>
                      <a:pt x="737" y="11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0" name="Freeform 325">
                <a:extLst>
                  <a:ext uri="{FF2B5EF4-FFF2-40B4-BE49-F238E27FC236}">
                    <a16:creationId xmlns:a16="http://schemas.microsoft.com/office/drawing/2014/main" id="{EFE67A7A-316D-48D0-9B83-815894A309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74" y="3182"/>
                <a:ext cx="793" cy="595"/>
              </a:xfrm>
              <a:custGeom>
                <a:avLst/>
                <a:gdLst>
                  <a:gd name="T0" fmla="*/ 141 w 793"/>
                  <a:gd name="T1" fmla="*/ 0 h 595"/>
                  <a:gd name="T2" fmla="*/ 85 w 793"/>
                  <a:gd name="T3" fmla="*/ 28 h 595"/>
                  <a:gd name="T4" fmla="*/ 28 w 793"/>
                  <a:gd name="T5" fmla="*/ 28 h 595"/>
                  <a:gd name="T6" fmla="*/ 0 w 793"/>
                  <a:gd name="T7" fmla="*/ 141 h 595"/>
                  <a:gd name="T8" fmla="*/ 0 w 793"/>
                  <a:gd name="T9" fmla="*/ 170 h 595"/>
                  <a:gd name="T10" fmla="*/ 28 w 793"/>
                  <a:gd name="T11" fmla="*/ 255 h 595"/>
                  <a:gd name="T12" fmla="*/ 56 w 793"/>
                  <a:gd name="T13" fmla="*/ 255 h 595"/>
                  <a:gd name="T14" fmla="*/ 85 w 793"/>
                  <a:gd name="T15" fmla="*/ 226 h 595"/>
                  <a:gd name="T16" fmla="*/ 113 w 793"/>
                  <a:gd name="T17" fmla="*/ 226 h 595"/>
                  <a:gd name="T18" fmla="*/ 141 w 793"/>
                  <a:gd name="T19" fmla="*/ 283 h 595"/>
                  <a:gd name="T20" fmla="*/ 113 w 793"/>
                  <a:gd name="T21" fmla="*/ 311 h 595"/>
                  <a:gd name="T22" fmla="*/ 198 w 793"/>
                  <a:gd name="T23" fmla="*/ 368 h 595"/>
                  <a:gd name="T24" fmla="*/ 226 w 793"/>
                  <a:gd name="T25" fmla="*/ 453 h 595"/>
                  <a:gd name="T26" fmla="*/ 283 w 793"/>
                  <a:gd name="T27" fmla="*/ 425 h 595"/>
                  <a:gd name="T28" fmla="*/ 368 w 793"/>
                  <a:gd name="T29" fmla="*/ 453 h 595"/>
                  <a:gd name="T30" fmla="*/ 396 w 793"/>
                  <a:gd name="T31" fmla="*/ 510 h 595"/>
                  <a:gd name="T32" fmla="*/ 481 w 793"/>
                  <a:gd name="T33" fmla="*/ 481 h 595"/>
                  <a:gd name="T34" fmla="*/ 538 w 793"/>
                  <a:gd name="T35" fmla="*/ 595 h 595"/>
                  <a:gd name="T36" fmla="*/ 595 w 793"/>
                  <a:gd name="T37" fmla="*/ 538 h 595"/>
                  <a:gd name="T38" fmla="*/ 680 w 793"/>
                  <a:gd name="T39" fmla="*/ 595 h 595"/>
                  <a:gd name="T40" fmla="*/ 708 w 793"/>
                  <a:gd name="T41" fmla="*/ 538 h 595"/>
                  <a:gd name="T42" fmla="*/ 793 w 793"/>
                  <a:gd name="T43" fmla="*/ 538 h 595"/>
                  <a:gd name="T44" fmla="*/ 765 w 793"/>
                  <a:gd name="T45" fmla="*/ 481 h 595"/>
                  <a:gd name="T46" fmla="*/ 765 w 793"/>
                  <a:gd name="T47" fmla="*/ 453 h 595"/>
                  <a:gd name="T48" fmla="*/ 708 w 793"/>
                  <a:gd name="T49" fmla="*/ 396 h 595"/>
                  <a:gd name="T50" fmla="*/ 680 w 793"/>
                  <a:gd name="T51" fmla="*/ 396 h 595"/>
                  <a:gd name="T52" fmla="*/ 680 w 793"/>
                  <a:gd name="T53" fmla="*/ 340 h 595"/>
                  <a:gd name="T54" fmla="*/ 708 w 793"/>
                  <a:gd name="T55" fmla="*/ 311 h 595"/>
                  <a:gd name="T56" fmla="*/ 708 w 793"/>
                  <a:gd name="T57" fmla="*/ 198 h 595"/>
                  <a:gd name="T58" fmla="*/ 652 w 793"/>
                  <a:gd name="T59" fmla="*/ 198 h 595"/>
                  <a:gd name="T60" fmla="*/ 595 w 793"/>
                  <a:gd name="T61" fmla="*/ 170 h 595"/>
                  <a:gd name="T62" fmla="*/ 510 w 793"/>
                  <a:gd name="T63" fmla="*/ 170 h 595"/>
                  <a:gd name="T64" fmla="*/ 481 w 793"/>
                  <a:gd name="T65" fmla="*/ 141 h 595"/>
                  <a:gd name="T66" fmla="*/ 481 w 793"/>
                  <a:gd name="T67" fmla="*/ 56 h 595"/>
                  <a:gd name="T68" fmla="*/ 453 w 793"/>
                  <a:gd name="T69" fmla="*/ 28 h 595"/>
                  <a:gd name="T70" fmla="*/ 396 w 793"/>
                  <a:gd name="T71" fmla="*/ 28 h 595"/>
                  <a:gd name="T72" fmla="*/ 368 w 793"/>
                  <a:gd name="T73" fmla="*/ 56 h 595"/>
                  <a:gd name="T74" fmla="*/ 396 w 793"/>
                  <a:gd name="T75" fmla="*/ 85 h 595"/>
                  <a:gd name="T76" fmla="*/ 311 w 793"/>
                  <a:gd name="T77" fmla="*/ 198 h 595"/>
                  <a:gd name="T78" fmla="*/ 283 w 793"/>
                  <a:gd name="T79" fmla="*/ 170 h 595"/>
                  <a:gd name="T80" fmla="*/ 340 w 793"/>
                  <a:gd name="T81" fmla="*/ 113 h 595"/>
                  <a:gd name="T82" fmla="*/ 255 w 793"/>
                  <a:gd name="T83" fmla="*/ 28 h 595"/>
                  <a:gd name="T84" fmla="*/ 141 w 793"/>
                  <a:gd name="T85" fmla="*/ 85 h 595"/>
                  <a:gd name="T86" fmla="*/ 141 w 793"/>
                  <a:gd name="T87" fmla="*/ 28 h 595"/>
                  <a:gd name="T88" fmla="*/ 141 w 793"/>
                  <a:gd name="T89" fmla="*/ 0 h 5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793" h="595">
                    <a:moveTo>
                      <a:pt x="141" y="0"/>
                    </a:moveTo>
                    <a:lnTo>
                      <a:pt x="85" y="28"/>
                    </a:lnTo>
                    <a:lnTo>
                      <a:pt x="28" y="28"/>
                    </a:lnTo>
                    <a:lnTo>
                      <a:pt x="0" y="141"/>
                    </a:lnTo>
                    <a:lnTo>
                      <a:pt x="0" y="170"/>
                    </a:lnTo>
                    <a:lnTo>
                      <a:pt x="28" y="255"/>
                    </a:lnTo>
                    <a:lnTo>
                      <a:pt x="56" y="255"/>
                    </a:lnTo>
                    <a:lnTo>
                      <a:pt x="85" y="226"/>
                    </a:lnTo>
                    <a:lnTo>
                      <a:pt x="113" y="226"/>
                    </a:lnTo>
                    <a:lnTo>
                      <a:pt x="141" y="283"/>
                    </a:lnTo>
                    <a:lnTo>
                      <a:pt x="113" y="311"/>
                    </a:lnTo>
                    <a:lnTo>
                      <a:pt x="198" y="368"/>
                    </a:lnTo>
                    <a:lnTo>
                      <a:pt x="226" y="453"/>
                    </a:lnTo>
                    <a:lnTo>
                      <a:pt x="283" y="425"/>
                    </a:lnTo>
                    <a:lnTo>
                      <a:pt x="368" y="453"/>
                    </a:lnTo>
                    <a:lnTo>
                      <a:pt x="396" y="510"/>
                    </a:lnTo>
                    <a:lnTo>
                      <a:pt x="481" y="481"/>
                    </a:lnTo>
                    <a:lnTo>
                      <a:pt x="538" y="595"/>
                    </a:lnTo>
                    <a:lnTo>
                      <a:pt x="595" y="538"/>
                    </a:lnTo>
                    <a:lnTo>
                      <a:pt x="680" y="595"/>
                    </a:lnTo>
                    <a:lnTo>
                      <a:pt x="708" y="538"/>
                    </a:lnTo>
                    <a:lnTo>
                      <a:pt x="793" y="538"/>
                    </a:lnTo>
                    <a:lnTo>
                      <a:pt x="765" y="481"/>
                    </a:lnTo>
                    <a:lnTo>
                      <a:pt x="765" y="453"/>
                    </a:lnTo>
                    <a:lnTo>
                      <a:pt x="708" y="396"/>
                    </a:lnTo>
                    <a:lnTo>
                      <a:pt x="680" y="396"/>
                    </a:lnTo>
                    <a:lnTo>
                      <a:pt x="680" y="340"/>
                    </a:lnTo>
                    <a:lnTo>
                      <a:pt x="708" y="311"/>
                    </a:lnTo>
                    <a:lnTo>
                      <a:pt x="708" y="198"/>
                    </a:lnTo>
                    <a:lnTo>
                      <a:pt x="652" y="198"/>
                    </a:lnTo>
                    <a:lnTo>
                      <a:pt x="595" y="170"/>
                    </a:lnTo>
                    <a:lnTo>
                      <a:pt x="510" y="170"/>
                    </a:lnTo>
                    <a:lnTo>
                      <a:pt x="481" y="141"/>
                    </a:lnTo>
                    <a:lnTo>
                      <a:pt x="481" y="56"/>
                    </a:lnTo>
                    <a:lnTo>
                      <a:pt x="453" y="28"/>
                    </a:lnTo>
                    <a:lnTo>
                      <a:pt x="396" y="28"/>
                    </a:lnTo>
                    <a:lnTo>
                      <a:pt x="368" y="56"/>
                    </a:lnTo>
                    <a:lnTo>
                      <a:pt x="396" y="85"/>
                    </a:lnTo>
                    <a:lnTo>
                      <a:pt x="311" y="198"/>
                    </a:lnTo>
                    <a:lnTo>
                      <a:pt x="283" y="170"/>
                    </a:lnTo>
                    <a:lnTo>
                      <a:pt x="340" y="113"/>
                    </a:lnTo>
                    <a:lnTo>
                      <a:pt x="255" y="28"/>
                    </a:lnTo>
                    <a:lnTo>
                      <a:pt x="141" y="85"/>
                    </a:lnTo>
                    <a:lnTo>
                      <a:pt x="141" y="28"/>
                    </a:lnTo>
                    <a:lnTo>
                      <a:pt x="141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1" name="Freeform 326">
                <a:extLst>
                  <a:ext uri="{FF2B5EF4-FFF2-40B4-BE49-F238E27FC236}">
                    <a16:creationId xmlns:a16="http://schemas.microsoft.com/office/drawing/2014/main" id="{5051AAE4-FB7D-4DE7-B95C-AF77E8396D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18" y="3352"/>
                <a:ext cx="482" cy="538"/>
              </a:xfrm>
              <a:custGeom>
                <a:avLst/>
                <a:gdLst>
                  <a:gd name="T0" fmla="*/ 227 w 482"/>
                  <a:gd name="T1" fmla="*/ 482 h 538"/>
                  <a:gd name="T2" fmla="*/ 85 w 482"/>
                  <a:gd name="T3" fmla="*/ 425 h 538"/>
                  <a:gd name="T4" fmla="*/ 57 w 482"/>
                  <a:gd name="T5" fmla="*/ 397 h 538"/>
                  <a:gd name="T6" fmla="*/ 284 w 482"/>
                  <a:gd name="T7" fmla="*/ 397 h 538"/>
                  <a:gd name="T8" fmla="*/ 256 w 482"/>
                  <a:gd name="T9" fmla="*/ 368 h 538"/>
                  <a:gd name="T10" fmla="*/ 57 w 482"/>
                  <a:gd name="T11" fmla="*/ 368 h 538"/>
                  <a:gd name="T12" fmla="*/ 29 w 482"/>
                  <a:gd name="T13" fmla="*/ 255 h 538"/>
                  <a:gd name="T14" fmla="*/ 114 w 482"/>
                  <a:gd name="T15" fmla="*/ 255 h 538"/>
                  <a:gd name="T16" fmla="*/ 142 w 482"/>
                  <a:gd name="T17" fmla="*/ 311 h 538"/>
                  <a:gd name="T18" fmla="*/ 170 w 482"/>
                  <a:gd name="T19" fmla="*/ 311 h 538"/>
                  <a:gd name="T20" fmla="*/ 199 w 482"/>
                  <a:gd name="T21" fmla="*/ 255 h 538"/>
                  <a:gd name="T22" fmla="*/ 227 w 482"/>
                  <a:gd name="T23" fmla="*/ 226 h 538"/>
                  <a:gd name="T24" fmla="*/ 199 w 482"/>
                  <a:gd name="T25" fmla="*/ 198 h 538"/>
                  <a:gd name="T26" fmla="*/ 170 w 482"/>
                  <a:gd name="T27" fmla="*/ 226 h 538"/>
                  <a:gd name="T28" fmla="*/ 142 w 482"/>
                  <a:gd name="T29" fmla="*/ 170 h 538"/>
                  <a:gd name="T30" fmla="*/ 142 w 482"/>
                  <a:gd name="T31" fmla="*/ 226 h 538"/>
                  <a:gd name="T32" fmla="*/ 57 w 482"/>
                  <a:gd name="T33" fmla="*/ 226 h 538"/>
                  <a:gd name="T34" fmla="*/ 114 w 482"/>
                  <a:gd name="T35" fmla="*/ 198 h 538"/>
                  <a:gd name="T36" fmla="*/ 57 w 482"/>
                  <a:gd name="T37" fmla="*/ 170 h 538"/>
                  <a:gd name="T38" fmla="*/ 0 w 482"/>
                  <a:gd name="T39" fmla="*/ 141 h 538"/>
                  <a:gd name="T40" fmla="*/ 29 w 482"/>
                  <a:gd name="T41" fmla="*/ 113 h 538"/>
                  <a:gd name="T42" fmla="*/ 85 w 482"/>
                  <a:gd name="T43" fmla="*/ 141 h 538"/>
                  <a:gd name="T44" fmla="*/ 114 w 482"/>
                  <a:gd name="T45" fmla="*/ 113 h 538"/>
                  <a:gd name="T46" fmla="*/ 114 w 482"/>
                  <a:gd name="T47" fmla="*/ 56 h 538"/>
                  <a:gd name="T48" fmla="*/ 256 w 482"/>
                  <a:gd name="T49" fmla="*/ 0 h 538"/>
                  <a:gd name="T50" fmla="*/ 284 w 482"/>
                  <a:gd name="T51" fmla="*/ 85 h 538"/>
                  <a:gd name="T52" fmla="*/ 312 w 482"/>
                  <a:gd name="T53" fmla="*/ 85 h 538"/>
                  <a:gd name="T54" fmla="*/ 341 w 482"/>
                  <a:gd name="T55" fmla="*/ 56 h 538"/>
                  <a:gd name="T56" fmla="*/ 369 w 482"/>
                  <a:gd name="T57" fmla="*/ 56 h 538"/>
                  <a:gd name="T58" fmla="*/ 397 w 482"/>
                  <a:gd name="T59" fmla="*/ 113 h 538"/>
                  <a:gd name="T60" fmla="*/ 369 w 482"/>
                  <a:gd name="T61" fmla="*/ 141 h 538"/>
                  <a:gd name="T62" fmla="*/ 454 w 482"/>
                  <a:gd name="T63" fmla="*/ 198 h 538"/>
                  <a:gd name="T64" fmla="*/ 482 w 482"/>
                  <a:gd name="T65" fmla="*/ 283 h 538"/>
                  <a:gd name="T66" fmla="*/ 482 w 482"/>
                  <a:gd name="T67" fmla="*/ 368 h 538"/>
                  <a:gd name="T68" fmla="*/ 397 w 482"/>
                  <a:gd name="T69" fmla="*/ 397 h 538"/>
                  <a:gd name="T70" fmla="*/ 426 w 482"/>
                  <a:gd name="T71" fmla="*/ 482 h 538"/>
                  <a:gd name="T72" fmla="*/ 312 w 482"/>
                  <a:gd name="T73" fmla="*/ 482 h 538"/>
                  <a:gd name="T74" fmla="*/ 284 w 482"/>
                  <a:gd name="T75" fmla="*/ 538 h 538"/>
                  <a:gd name="T76" fmla="*/ 227 w 482"/>
                  <a:gd name="T77" fmla="*/ 482 h 5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482" h="538">
                    <a:moveTo>
                      <a:pt x="227" y="482"/>
                    </a:moveTo>
                    <a:lnTo>
                      <a:pt x="85" y="425"/>
                    </a:lnTo>
                    <a:lnTo>
                      <a:pt x="57" y="397"/>
                    </a:lnTo>
                    <a:lnTo>
                      <a:pt x="284" y="397"/>
                    </a:lnTo>
                    <a:lnTo>
                      <a:pt x="256" y="368"/>
                    </a:lnTo>
                    <a:lnTo>
                      <a:pt x="57" y="368"/>
                    </a:lnTo>
                    <a:lnTo>
                      <a:pt x="29" y="255"/>
                    </a:lnTo>
                    <a:lnTo>
                      <a:pt x="114" y="255"/>
                    </a:lnTo>
                    <a:lnTo>
                      <a:pt x="142" y="311"/>
                    </a:lnTo>
                    <a:lnTo>
                      <a:pt x="170" y="311"/>
                    </a:lnTo>
                    <a:lnTo>
                      <a:pt x="199" y="255"/>
                    </a:lnTo>
                    <a:lnTo>
                      <a:pt x="227" y="226"/>
                    </a:lnTo>
                    <a:lnTo>
                      <a:pt x="199" y="198"/>
                    </a:lnTo>
                    <a:lnTo>
                      <a:pt x="170" y="226"/>
                    </a:lnTo>
                    <a:lnTo>
                      <a:pt x="142" y="170"/>
                    </a:lnTo>
                    <a:lnTo>
                      <a:pt x="142" y="226"/>
                    </a:lnTo>
                    <a:lnTo>
                      <a:pt x="57" y="226"/>
                    </a:lnTo>
                    <a:lnTo>
                      <a:pt x="114" y="198"/>
                    </a:lnTo>
                    <a:lnTo>
                      <a:pt x="57" y="170"/>
                    </a:lnTo>
                    <a:lnTo>
                      <a:pt x="0" y="141"/>
                    </a:lnTo>
                    <a:lnTo>
                      <a:pt x="29" y="113"/>
                    </a:lnTo>
                    <a:lnTo>
                      <a:pt x="85" y="141"/>
                    </a:lnTo>
                    <a:lnTo>
                      <a:pt x="114" y="113"/>
                    </a:lnTo>
                    <a:lnTo>
                      <a:pt x="114" y="56"/>
                    </a:lnTo>
                    <a:lnTo>
                      <a:pt x="256" y="0"/>
                    </a:lnTo>
                    <a:lnTo>
                      <a:pt x="284" y="85"/>
                    </a:lnTo>
                    <a:lnTo>
                      <a:pt x="312" y="85"/>
                    </a:lnTo>
                    <a:lnTo>
                      <a:pt x="341" y="56"/>
                    </a:lnTo>
                    <a:lnTo>
                      <a:pt x="369" y="56"/>
                    </a:lnTo>
                    <a:lnTo>
                      <a:pt x="397" y="113"/>
                    </a:lnTo>
                    <a:lnTo>
                      <a:pt x="369" y="141"/>
                    </a:lnTo>
                    <a:lnTo>
                      <a:pt x="454" y="198"/>
                    </a:lnTo>
                    <a:lnTo>
                      <a:pt x="482" y="283"/>
                    </a:lnTo>
                    <a:lnTo>
                      <a:pt x="482" y="368"/>
                    </a:lnTo>
                    <a:lnTo>
                      <a:pt x="397" y="397"/>
                    </a:lnTo>
                    <a:lnTo>
                      <a:pt x="426" y="482"/>
                    </a:lnTo>
                    <a:lnTo>
                      <a:pt x="312" y="482"/>
                    </a:lnTo>
                    <a:lnTo>
                      <a:pt x="284" y="538"/>
                    </a:lnTo>
                    <a:lnTo>
                      <a:pt x="227" y="48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2" name="Freeform 327">
                <a:extLst>
                  <a:ext uri="{FF2B5EF4-FFF2-40B4-BE49-F238E27FC236}">
                    <a16:creationId xmlns:a16="http://schemas.microsoft.com/office/drawing/2014/main" id="{F22557BE-56B4-42B2-9F52-601860E358A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35" y="3096"/>
                <a:ext cx="397" cy="482"/>
              </a:xfrm>
              <a:custGeom>
                <a:avLst/>
                <a:gdLst>
                  <a:gd name="T0" fmla="*/ 397 w 397"/>
                  <a:gd name="T1" fmla="*/ 312 h 482"/>
                  <a:gd name="T2" fmla="*/ 312 w 397"/>
                  <a:gd name="T3" fmla="*/ 256 h 482"/>
                  <a:gd name="T4" fmla="*/ 312 w 397"/>
                  <a:gd name="T5" fmla="*/ 227 h 482"/>
                  <a:gd name="T6" fmla="*/ 283 w 397"/>
                  <a:gd name="T7" fmla="*/ 171 h 482"/>
                  <a:gd name="T8" fmla="*/ 170 w 397"/>
                  <a:gd name="T9" fmla="*/ 114 h 482"/>
                  <a:gd name="T10" fmla="*/ 85 w 397"/>
                  <a:gd name="T11" fmla="*/ 0 h 482"/>
                  <a:gd name="T12" fmla="*/ 0 w 397"/>
                  <a:gd name="T13" fmla="*/ 114 h 482"/>
                  <a:gd name="T14" fmla="*/ 255 w 397"/>
                  <a:gd name="T15" fmla="*/ 397 h 482"/>
                  <a:gd name="T16" fmla="*/ 283 w 397"/>
                  <a:gd name="T17" fmla="*/ 482 h 482"/>
                  <a:gd name="T18" fmla="*/ 340 w 397"/>
                  <a:gd name="T19" fmla="*/ 426 h 482"/>
                  <a:gd name="T20" fmla="*/ 283 w 397"/>
                  <a:gd name="T21" fmla="*/ 397 h 482"/>
                  <a:gd name="T22" fmla="*/ 312 w 397"/>
                  <a:gd name="T23" fmla="*/ 369 h 482"/>
                  <a:gd name="T24" fmla="*/ 368 w 397"/>
                  <a:gd name="T25" fmla="*/ 397 h 482"/>
                  <a:gd name="T26" fmla="*/ 397 w 397"/>
                  <a:gd name="T27" fmla="*/ 369 h 482"/>
                  <a:gd name="T28" fmla="*/ 397 w 397"/>
                  <a:gd name="T29" fmla="*/ 312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482">
                    <a:moveTo>
                      <a:pt x="397" y="312"/>
                    </a:moveTo>
                    <a:lnTo>
                      <a:pt x="312" y="256"/>
                    </a:lnTo>
                    <a:lnTo>
                      <a:pt x="312" y="227"/>
                    </a:lnTo>
                    <a:lnTo>
                      <a:pt x="283" y="171"/>
                    </a:lnTo>
                    <a:lnTo>
                      <a:pt x="170" y="114"/>
                    </a:lnTo>
                    <a:lnTo>
                      <a:pt x="85" y="0"/>
                    </a:lnTo>
                    <a:lnTo>
                      <a:pt x="0" y="114"/>
                    </a:lnTo>
                    <a:lnTo>
                      <a:pt x="255" y="397"/>
                    </a:lnTo>
                    <a:lnTo>
                      <a:pt x="283" y="482"/>
                    </a:lnTo>
                    <a:lnTo>
                      <a:pt x="340" y="426"/>
                    </a:lnTo>
                    <a:lnTo>
                      <a:pt x="283" y="397"/>
                    </a:lnTo>
                    <a:lnTo>
                      <a:pt x="312" y="369"/>
                    </a:lnTo>
                    <a:lnTo>
                      <a:pt x="368" y="397"/>
                    </a:lnTo>
                    <a:lnTo>
                      <a:pt x="397" y="369"/>
                    </a:lnTo>
                    <a:lnTo>
                      <a:pt x="397" y="31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3" name="Freeform 328">
                <a:extLst>
                  <a:ext uri="{FF2B5EF4-FFF2-40B4-BE49-F238E27FC236}">
                    <a16:creationId xmlns:a16="http://schemas.microsoft.com/office/drawing/2014/main" id="{0E034FF7-19BD-471D-85F5-0F2DB0B2516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18" y="3068"/>
                <a:ext cx="397" cy="340"/>
              </a:xfrm>
              <a:custGeom>
                <a:avLst/>
                <a:gdLst>
                  <a:gd name="T0" fmla="*/ 29 w 397"/>
                  <a:gd name="T1" fmla="*/ 255 h 340"/>
                  <a:gd name="T2" fmla="*/ 0 w 397"/>
                  <a:gd name="T3" fmla="*/ 199 h 340"/>
                  <a:gd name="T4" fmla="*/ 57 w 397"/>
                  <a:gd name="T5" fmla="*/ 170 h 340"/>
                  <a:gd name="T6" fmla="*/ 142 w 397"/>
                  <a:gd name="T7" fmla="*/ 114 h 340"/>
                  <a:gd name="T8" fmla="*/ 142 w 397"/>
                  <a:gd name="T9" fmla="*/ 57 h 340"/>
                  <a:gd name="T10" fmla="*/ 312 w 397"/>
                  <a:gd name="T11" fmla="*/ 0 h 340"/>
                  <a:gd name="T12" fmla="*/ 312 w 397"/>
                  <a:gd name="T13" fmla="*/ 28 h 340"/>
                  <a:gd name="T14" fmla="*/ 369 w 397"/>
                  <a:gd name="T15" fmla="*/ 57 h 340"/>
                  <a:gd name="T16" fmla="*/ 397 w 397"/>
                  <a:gd name="T17" fmla="*/ 114 h 340"/>
                  <a:gd name="T18" fmla="*/ 341 w 397"/>
                  <a:gd name="T19" fmla="*/ 142 h 340"/>
                  <a:gd name="T20" fmla="*/ 284 w 397"/>
                  <a:gd name="T21" fmla="*/ 142 h 340"/>
                  <a:gd name="T22" fmla="*/ 256 w 397"/>
                  <a:gd name="T23" fmla="*/ 255 h 340"/>
                  <a:gd name="T24" fmla="*/ 256 w 397"/>
                  <a:gd name="T25" fmla="*/ 284 h 340"/>
                  <a:gd name="T26" fmla="*/ 114 w 397"/>
                  <a:gd name="T27" fmla="*/ 340 h 340"/>
                  <a:gd name="T28" fmla="*/ 29 w 397"/>
                  <a:gd name="T29" fmla="*/ 284 h 340"/>
                  <a:gd name="T30" fmla="*/ 29 w 397"/>
                  <a:gd name="T31" fmla="*/ 255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97" h="340">
                    <a:moveTo>
                      <a:pt x="29" y="255"/>
                    </a:moveTo>
                    <a:lnTo>
                      <a:pt x="0" y="199"/>
                    </a:lnTo>
                    <a:lnTo>
                      <a:pt x="57" y="170"/>
                    </a:lnTo>
                    <a:lnTo>
                      <a:pt x="142" y="114"/>
                    </a:lnTo>
                    <a:lnTo>
                      <a:pt x="142" y="57"/>
                    </a:lnTo>
                    <a:lnTo>
                      <a:pt x="312" y="0"/>
                    </a:lnTo>
                    <a:lnTo>
                      <a:pt x="312" y="28"/>
                    </a:lnTo>
                    <a:lnTo>
                      <a:pt x="369" y="57"/>
                    </a:lnTo>
                    <a:lnTo>
                      <a:pt x="397" y="114"/>
                    </a:lnTo>
                    <a:lnTo>
                      <a:pt x="341" y="142"/>
                    </a:lnTo>
                    <a:lnTo>
                      <a:pt x="284" y="142"/>
                    </a:lnTo>
                    <a:lnTo>
                      <a:pt x="256" y="255"/>
                    </a:lnTo>
                    <a:lnTo>
                      <a:pt x="256" y="284"/>
                    </a:lnTo>
                    <a:lnTo>
                      <a:pt x="114" y="340"/>
                    </a:lnTo>
                    <a:lnTo>
                      <a:pt x="29" y="284"/>
                    </a:lnTo>
                    <a:lnTo>
                      <a:pt x="29" y="255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4" name="Freeform 329">
                <a:extLst>
                  <a:ext uri="{FF2B5EF4-FFF2-40B4-BE49-F238E27FC236}">
                    <a16:creationId xmlns:a16="http://schemas.microsoft.com/office/drawing/2014/main" id="{AB25E54F-0AEE-4AC1-86E1-19D58DD71B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20" y="2841"/>
                <a:ext cx="539" cy="426"/>
              </a:xfrm>
              <a:custGeom>
                <a:avLst/>
                <a:gdLst>
                  <a:gd name="T0" fmla="*/ 397 w 539"/>
                  <a:gd name="T1" fmla="*/ 0 h 426"/>
                  <a:gd name="T2" fmla="*/ 283 w 539"/>
                  <a:gd name="T3" fmla="*/ 114 h 426"/>
                  <a:gd name="T4" fmla="*/ 227 w 539"/>
                  <a:gd name="T5" fmla="*/ 114 h 426"/>
                  <a:gd name="T6" fmla="*/ 170 w 539"/>
                  <a:gd name="T7" fmla="*/ 227 h 426"/>
                  <a:gd name="T8" fmla="*/ 28 w 539"/>
                  <a:gd name="T9" fmla="*/ 199 h 426"/>
                  <a:gd name="T10" fmla="*/ 0 w 539"/>
                  <a:gd name="T11" fmla="*/ 255 h 426"/>
                  <a:gd name="T12" fmla="*/ 85 w 539"/>
                  <a:gd name="T13" fmla="*/ 369 h 426"/>
                  <a:gd name="T14" fmla="*/ 198 w 539"/>
                  <a:gd name="T15" fmla="*/ 426 h 426"/>
                  <a:gd name="T16" fmla="*/ 340 w 539"/>
                  <a:gd name="T17" fmla="*/ 341 h 426"/>
                  <a:gd name="T18" fmla="*/ 340 w 539"/>
                  <a:gd name="T19" fmla="*/ 284 h 426"/>
                  <a:gd name="T20" fmla="*/ 510 w 539"/>
                  <a:gd name="T21" fmla="*/ 227 h 426"/>
                  <a:gd name="T22" fmla="*/ 510 w 539"/>
                  <a:gd name="T23" fmla="*/ 170 h 426"/>
                  <a:gd name="T24" fmla="*/ 539 w 539"/>
                  <a:gd name="T25" fmla="*/ 142 h 426"/>
                  <a:gd name="T26" fmla="*/ 510 w 539"/>
                  <a:gd name="T27" fmla="*/ 85 h 426"/>
                  <a:gd name="T28" fmla="*/ 454 w 539"/>
                  <a:gd name="T29" fmla="*/ 85 h 426"/>
                  <a:gd name="T30" fmla="*/ 425 w 539"/>
                  <a:gd name="T31" fmla="*/ 29 h 426"/>
                  <a:gd name="T32" fmla="*/ 397 w 539"/>
                  <a:gd name="T33" fmla="*/ 0 h 4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539" h="426">
                    <a:moveTo>
                      <a:pt x="397" y="0"/>
                    </a:moveTo>
                    <a:lnTo>
                      <a:pt x="283" y="114"/>
                    </a:lnTo>
                    <a:lnTo>
                      <a:pt x="227" y="114"/>
                    </a:lnTo>
                    <a:lnTo>
                      <a:pt x="170" y="227"/>
                    </a:lnTo>
                    <a:lnTo>
                      <a:pt x="28" y="199"/>
                    </a:lnTo>
                    <a:lnTo>
                      <a:pt x="0" y="255"/>
                    </a:lnTo>
                    <a:lnTo>
                      <a:pt x="85" y="369"/>
                    </a:lnTo>
                    <a:lnTo>
                      <a:pt x="198" y="426"/>
                    </a:lnTo>
                    <a:lnTo>
                      <a:pt x="340" y="341"/>
                    </a:lnTo>
                    <a:lnTo>
                      <a:pt x="340" y="284"/>
                    </a:lnTo>
                    <a:lnTo>
                      <a:pt x="510" y="227"/>
                    </a:lnTo>
                    <a:lnTo>
                      <a:pt x="510" y="170"/>
                    </a:lnTo>
                    <a:lnTo>
                      <a:pt x="539" y="142"/>
                    </a:lnTo>
                    <a:lnTo>
                      <a:pt x="510" y="85"/>
                    </a:lnTo>
                    <a:lnTo>
                      <a:pt x="454" y="85"/>
                    </a:lnTo>
                    <a:lnTo>
                      <a:pt x="425" y="29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126" name="テキスト ボックス 125">
            <a:extLst>
              <a:ext uri="{FF2B5EF4-FFF2-40B4-BE49-F238E27FC236}">
                <a16:creationId xmlns:a16="http://schemas.microsoft.com/office/drawing/2014/main" id="{92E16725-EA68-4EDA-986C-8F225C7C9EFE}"/>
              </a:ext>
            </a:extLst>
          </p:cNvPr>
          <p:cNvSpPr txBox="1"/>
          <p:nvPr/>
        </p:nvSpPr>
        <p:spPr>
          <a:xfrm>
            <a:off x="3695245" y="169131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千葉県</a:t>
            </a:r>
          </a:p>
        </p:txBody>
      </p:sp>
      <p:sp>
        <p:nvSpPr>
          <p:cNvPr id="127" name="テキスト ボックス 126">
            <a:extLst>
              <a:ext uri="{FF2B5EF4-FFF2-40B4-BE49-F238E27FC236}">
                <a16:creationId xmlns:a16="http://schemas.microsoft.com/office/drawing/2014/main" id="{8EBDC393-7A86-4EAC-BEB9-C4C878CC042C}"/>
              </a:ext>
            </a:extLst>
          </p:cNvPr>
          <p:cNvSpPr txBox="1"/>
          <p:nvPr/>
        </p:nvSpPr>
        <p:spPr>
          <a:xfrm>
            <a:off x="3659967" y="591432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28" name="直線コネクタ 127">
            <a:extLst>
              <a:ext uri="{FF2B5EF4-FFF2-40B4-BE49-F238E27FC236}">
                <a16:creationId xmlns:a16="http://schemas.microsoft.com/office/drawing/2014/main" id="{43A22F0A-BE0B-4960-8BC8-53FCC724E6AD}"/>
              </a:ext>
            </a:extLst>
          </p:cNvPr>
          <p:cNvCxnSpPr/>
          <p:nvPr/>
        </p:nvCxnSpPr>
        <p:spPr>
          <a:xfrm>
            <a:off x="3686856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C086DD92-DBB3-4285-9A15-2D75FC91F06A}"/>
              </a:ext>
            </a:extLst>
          </p:cNvPr>
          <p:cNvGrpSpPr/>
          <p:nvPr/>
        </p:nvGrpSpPr>
        <p:grpSpPr>
          <a:xfrm>
            <a:off x="2199152" y="3738221"/>
            <a:ext cx="720000" cy="430244"/>
            <a:chOff x="6555416" y="4900731"/>
            <a:chExt cx="720000" cy="378515"/>
          </a:xfrm>
        </p:grpSpPr>
        <p:sp>
          <p:nvSpPr>
            <p:cNvPr id="130" name="四角形: 上の 2 つの角を丸める 129">
              <a:extLst>
                <a:ext uri="{FF2B5EF4-FFF2-40B4-BE49-F238E27FC236}">
                  <a16:creationId xmlns:a16="http://schemas.microsoft.com/office/drawing/2014/main" id="{5B14E5DF-1230-403E-AD4A-1790EB1CB78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千葉市</a:t>
              </a:r>
            </a:p>
          </p:txBody>
        </p:sp>
        <p:sp>
          <p:nvSpPr>
            <p:cNvPr id="131" name="四角形: 上の 2 つの角を丸める 130">
              <a:extLst>
                <a:ext uri="{FF2B5EF4-FFF2-40B4-BE49-F238E27FC236}">
                  <a16:creationId xmlns:a16="http://schemas.microsoft.com/office/drawing/2014/main" id="{94E77BFD-6E0B-46B5-82ED-6B2F848662E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155" name="テキスト ボックス 154">
            <a:extLst>
              <a:ext uri="{FF2B5EF4-FFF2-40B4-BE49-F238E27FC236}">
                <a16:creationId xmlns:a16="http://schemas.microsoft.com/office/drawing/2014/main" id="{CF292FDB-E8D7-4E6F-8EC2-71B306AEC964}"/>
              </a:ext>
            </a:extLst>
          </p:cNvPr>
          <p:cNvSpPr txBox="1"/>
          <p:nvPr/>
        </p:nvSpPr>
        <p:spPr>
          <a:xfrm>
            <a:off x="5357468" y="7161242"/>
            <a:ext cx="7232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千葉市</a:t>
            </a:r>
          </a:p>
        </p:txBody>
      </p:sp>
      <p:grpSp>
        <p:nvGrpSpPr>
          <p:cNvPr id="156" name="グループ化 155">
            <a:extLst>
              <a:ext uri="{FF2B5EF4-FFF2-40B4-BE49-F238E27FC236}">
                <a16:creationId xmlns:a16="http://schemas.microsoft.com/office/drawing/2014/main" id="{EB8707D4-F608-4C18-9C81-8DE76E0812CF}"/>
              </a:ext>
            </a:extLst>
          </p:cNvPr>
          <p:cNvGrpSpPr/>
          <p:nvPr/>
        </p:nvGrpSpPr>
        <p:grpSpPr>
          <a:xfrm>
            <a:off x="5462248" y="8857194"/>
            <a:ext cx="720000" cy="430244"/>
            <a:chOff x="6555416" y="4900731"/>
            <a:chExt cx="720000" cy="378515"/>
          </a:xfrm>
        </p:grpSpPr>
        <p:sp>
          <p:nvSpPr>
            <p:cNvPr id="157" name="四角形: 上の 2 つの角を丸める 156">
              <a:extLst>
                <a:ext uri="{FF2B5EF4-FFF2-40B4-BE49-F238E27FC236}">
                  <a16:creationId xmlns:a16="http://schemas.microsoft.com/office/drawing/2014/main" id="{7C414749-329F-4ADD-A82B-D2113FE69D7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緑区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58" name="四角形: 上の 2 つの角を丸める 157">
              <a:extLst>
                <a:ext uri="{FF2B5EF4-FFF2-40B4-BE49-F238E27FC236}">
                  <a16:creationId xmlns:a16="http://schemas.microsoft.com/office/drawing/2014/main" id="{00D492B1-CDEA-4425-BA3D-80BDE291738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9" name="グループ化 158">
            <a:extLst>
              <a:ext uri="{FF2B5EF4-FFF2-40B4-BE49-F238E27FC236}">
                <a16:creationId xmlns:a16="http://schemas.microsoft.com/office/drawing/2014/main" id="{7E5990EA-2A0D-4B5D-8769-96D5401C4A95}"/>
              </a:ext>
            </a:extLst>
          </p:cNvPr>
          <p:cNvGrpSpPr/>
          <p:nvPr/>
        </p:nvGrpSpPr>
        <p:grpSpPr>
          <a:xfrm>
            <a:off x="5416528" y="7950414"/>
            <a:ext cx="720000" cy="430244"/>
            <a:chOff x="6555416" y="4900731"/>
            <a:chExt cx="720000" cy="378515"/>
          </a:xfrm>
        </p:grpSpPr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9E5D83B5-F472-434A-B057-8215831FBED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若葉区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1" name="四角形: 上の 2 つの角を丸める 160">
              <a:extLst>
                <a:ext uri="{FF2B5EF4-FFF2-40B4-BE49-F238E27FC236}">
                  <a16:creationId xmlns:a16="http://schemas.microsoft.com/office/drawing/2014/main" id="{CE250D84-C9F5-42A1-9949-2187F278709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2" name="グループ化 161">
            <a:extLst>
              <a:ext uri="{FF2B5EF4-FFF2-40B4-BE49-F238E27FC236}">
                <a16:creationId xmlns:a16="http://schemas.microsoft.com/office/drawing/2014/main" id="{869D77DA-0848-4F27-81B7-5E9919DD312F}"/>
              </a:ext>
            </a:extLst>
          </p:cNvPr>
          <p:cNvGrpSpPr/>
          <p:nvPr/>
        </p:nvGrpSpPr>
        <p:grpSpPr>
          <a:xfrm>
            <a:off x="4364968" y="8377134"/>
            <a:ext cx="720000" cy="430244"/>
            <a:chOff x="6555416" y="4900731"/>
            <a:chExt cx="720000" cy="378515"/>
          </a:xfrm>
        </p:grpSpPr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42C9DC9F-FB45-4314-9C6D-1940C09934A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4" name="四角形: 上の 2 つの角を丸める 163">
              <a:extLst>
                <a:ext uri="{FF2B5EF4-FFF2-40B4-BE49-F238E27FC236}">
                  <a16:creationId xmlns:a16="http://schemas.microsoft.com/office/drawing/2014/main" id="{C695E7A9-6F0B-4847-A4A4-944B5AA14AA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5" name="グループ化 164">
            <a:extLst>
              <a:ext uri="{FF2B5EF4-FFF2-40B4-BE49-F238E27FC236}">
                <a16:creationId xmlns:a16="http://schemas.microsoft.com/office/drawing/2014/main" id="{68DBA720-7DF1-452F-A8CA-67DDBCC3E544}"/>
              </a:ext>
            </a:extLst>
          </p:cNvPr>
          <p:cNvGrpSpPr/>
          <p:nvPr/>
        </p:nvGrpSpPr>
        <p:grpSpPr>
          <a:xfrm>
            <a:off x="4124598" y="7012398"/>
            <a:ext cx="720000" cy="430244"/>
            <a:chOff x="6555416" y="4900731"/>
            <a:chExt cx="720000" cy="378515"/>
          </a:xfrm>
        </p:grpSpPr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FF750FC9-1AFE-4B76-A4B9-561070CE10B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花見川区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7" name="四角形: 上の 2 つの角を丸める 166">
              <a:extLst>
                <a:ext uri="{FF2B5EF4-FFF2-40B4-BE49-F238E27FC236}">
                  <a16:creationId xmlns:a16="http://schemas.microsoft.com/office/drawing/2014/main" id="{2C92DED6-11A1-456E-BCB4-15925E9F247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08C12B52-9406-45FE-ABA4-57FCAF9A0F56}"/>
              </a:ext>
            </a:extLst>
          </p:cNvPr>
          <p:cNvGrpSpPr/>
          <p:nvPr/>
        </p:nvGrpSpPr>
        <p:grpSpPr>
          <a:xfrm>
            <a:off x="3351508" y="7752294"/>
            <a:ext cx="720000" cy="430244"/>
            <a:chOff x="6555416" y="4900731"/>
            <a:chExt cx="720000" cy="378515"/>
          </a:xfrm>
        </p:grpSpPr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D0F2834F-9BBF-4A23-BA5A-5D399B956C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0" name="四角形: 上の 2 つの角を丸める 169">
              <a:extLst>
                <a:ext uri="{FF2B5EF4-FFF2-40B4-BE49-F238E27FC236}">
                  <a16:creationId xmlns:a16="http://schemas.microsoft.com/office/drawing/2014/main" id="{B3AB7E27-AA06-4767-8A4D-C4C5B0EB2F3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6E8B3193-E361-4FF0-BB1E-412D00F5698E}"/>
              </a:ext>
            </a:extLst>
          </p:cNvPr>
          <p:cNvGrpSpPr/>
          <p:nvPr/>
        </p:nvGrpSpPr>
        <p:grpSpPr>
          <a:xfrm>
            <a:off x="4288768" y="7577034"/>
            <a:ext cx="720000" cy="430244"/>
            <a:chOff x="6555416" y="4900731"/>
            <a:chExt cx="720000" cy="378515"/>
          </a:xfrm>
        </p:grpSpPr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2DA53C72-B5A4-4223-B082-44153215EEC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稲毛区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3" name="四角形: 上の 2 つの角を丸める 172">
              <a:extLst>
                <a:ext uri="{FF2B5EF4-FFF2-40B4-BE49-F238E27FC236}">
                  <a16:creationId xmlns:a16="http://schemas.microsoft.com/office/drawing/2014/main" id="{772DE602-BCB2-4881-912A-FE6A5BB62E1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7" name="グループ化 176">
            <a:extLst>
              <a:ext uri="{FF2B5EF4-FFF2-40B4-BE49-F238E27FC236}">
                <a16:creationId xmlns:a16="http://schemas.microsoft.com/office/drawing/2014/main" id="{2E1A9F88-1807-4997-97BE-328D3F1D1F0E}"/>
              </a:ext>
            </a:extLst>
          </p:cNvPr>
          <p:cNvGrpSpPr/>
          <p:nvPr/>
        </p:nvGrpSpPr>
        <p:grpSpPr>
          <a:xfrm>
            <a:off x="663632" y="940979"/>
            <a:ext cx="720000" cy="430244"/>
            <a:chOff x="6555416" y="4900731"/>
            <a:chExt cx="720000" cy="378515"/>
          </a:xfrm>
        </p:grpSpPr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245BFE4D-F4B6-45E3-9795-1BF78D199F8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野田市</a:t>
              </a:r>
            </a:p>
          </p:txBody>
        </p:sp>
        <p:sp>
          <p:nvSpPr>
            <p:cNvPr id="179" name="四角形: 上の 2 つの角を丸める 178">
              <a:extLst>
                <a:ext uri="{FF2B5EF4-FFF2-40B4-BE49-F238E27FC236}">
                  <a16:creationId xmlns:a16="http://schemas.microsoft.com/office/drawing/2014/main" id="{A5DE83B7-52C0-487E-B442-832632F3D12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013C9FE8-1578-493F-BBF7-E5420F896238}"/>
              </a:ext>
            </a:extLst>
          </p:cNvPr>
          <p:cNvGrpSpPr/>
          <p:nvPr/>
        </p:nvGrpSpPr>
        <p:grpSpPr>
          <a:xfrm>
            <a:off x="711487" y="1588380"/>
            <a:ext cx="720000" cy="430244"/>
            <a:chOff x="6555416" y="4900731"/>
            <a:chExt cx="720000" cy="378515"/>
          </a:xfrm>
        </p:grpSpPr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CBBD90CA-8CDD-4EA1-B352-AD9A165AE80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流山市</a:t>
              </a:r>
            </a:p>
          </p:txBody>
        </p:sp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FC65DF22-7920-4AAE-97BC-F19EAFC8157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3" name="グループ化 182">
            <a:extLst>
              <a:ext uri="{FF2B5EF4-FFF2-40B4-BE49-F238E27FC236}">
                <a16:creationId xmlns:a16="http://schemas.microsoft.com/office/drawing/2014/main" id="{140F84AA-8207-46BF-8A37-5B5E98032203}"/>
              </a:ext>
            </a:extLst>
          </p:cNvPr>
          <p:cNvGrpSpPr/>
          <p:nvPr/>
        </p:nvGrpSpPr>
        <p:grpSpPr>
          <a:xfrm>
            <a:off x="557227" y="2076060"/>
            <a:ext cx="720000" cy="430244"/>
            <a:chOff x="6555416" y="4900731"/>
            <a:chExt cx="720000" cy="378515"/>
          </a:xfrm>
        </p:grpSpPr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B6E3A6C7-7670-4DD5-81B1-7AD9BD42888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松戸市</a:t>
              </a:r>
            </a:p>
          </p:txBody>
        </p:sp>
        <p:sp>
          <p:nvSpPr>
            <p:cNvPr id="185" name="四角形: 上の 2 つの角を丸める 184">
              <a:extLst>
                <a:ext uri="{FF2B5EF4-FFF2-40B4-BE49-F238E27FC236}">
                  <a16:creationId xmlns:a16="http://schemas.microsoft.com/office/drawing/2014/main" id="{79422A63-AE33-4B7F-8B83-1979B488000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AD3142A3-3033-4499-AD6E-69099630B57C}"/>
              </a:ext>
            </a:extLst>
          </p:cNvPr>
          <p:cNvGrpSpPr/>
          <p:nvPr/>
        </p:nvGrpSpPr>
        <p:grpSpPr>
          <a:xfrm>
            <a:off x="382088" y="2883206"/>
            <a:ext cx="720000" cy="430244"/>
            <a:chOff x="6555416" y="4900731"/>
            <a:chExt cx="720000" cy="378515"/>
          </a:xfrm>
        </p:grpSpPr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AD782971-DDF3-4419-9990-DD766FDD37C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市川市</a:t>
              </a:r>
            </a:p>
          </p:txBody>
        </p:sp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908CE79C-075C-42E9-92AC-569D8C70705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9" name="グループ化 188">
            <a:extLst>
              <a:ext uri="{FF2B5EF4-FFF2-40B4-BE49-F238E27FC236}">
                <a16:creationId xmlns:a16="http://schemas.microsoft.com/office/drawing/2014/main" id="{12C04968-720E-41CF-9363-EB94E00441BA}"/>
              </a:ext>
            </a:extLst>
          </p:cNvPr>
          <p:cNvGrpSpPr/>
          <p:nvPr/>
        </p:nvGrpSpPr>
        <p:grpSpPr>
          <a:xfrm>
            <a:off x="536348" y="3622346"/>
            <a:ext cx="720000" cy="430244"/>
            <a:chOff x="6555416" y="4900731"/>
            <a:chExt cx="720000" cy="378515"/>
          </a:xfrm>
        </p:grpSpPr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548F75AF-0503-4195-A4B3-BED66572381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浦安市</a:t>
              </a:r>
            </a:p>
          </p:txBody>
        </p:sp>
        <p:sp>
          <p:nvSpPr>
            <p:cNvPr id="191" name="四角形: 上の 2 つの角を丸める 190">
              <a:extLst>
                <a:ext uri="{FF2B5EF4-FFF2-40B4-BE49-F238E27FC236}">
                  <a16:creationId xmlns:a16="http://schemas.microsoft.com/office/drawing/2014/main" id="{907BCDAF-E976-4989-9632-9C58E476931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2" name="グループ化 191">
            <a:extLst>
              <a:ext uri="{FF2B5EF4-FFF2-40B4-BE49-F238E27FC236}">
                <a16:creationId xmlns:a16="http://schemas.microsoft.com/office/drawing/2014/main" id="{08758157-24F7-4A28-A58D-3F3E44684E9B}"/>
              </a:ext>
            </a:extLst>
          </p:cNvPr>
          <p:cNvGrpSpPr/>
          <p:nvPr/>
        </p:nvGrpSpPr>
        <p:grpSpPr>
          <a:xfrm>
            <a:off x="3331705" y="2114028"/>
            <a:ext cx="720000" cy="430244"/>
            <a:chOff x="6555416" y="4900731"/>
            <a:chExt cx="720000" cy="378515"/>
          </a:xfrm>
        </p:grpSpPr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7F65C340-620E-4037-BDE4-58970EC29AB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成田市</a:t>
              </a:r>
            </a:p>
          </p:txBody>
        </p:sp>
        <p:sp>
          <p:nvSpPr>
            <p:cNvPr id="194" name="四角形: 上の 2 つの角を丸める 193">
              <a:extLst>
                <a:ext uri="{FF2B5EF4-FFF2-40B4-BE49-F238E27FC236}">
                  <a16:creationId xmlns:a16="http://schemas.microsoft.com/office/drawing/2014/main" id="{2E38F686-44C1-4640-BFE8-82ABDF2D8A9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5" name="グループ化 194">
            <a:extLst>
              <a:ext uri="{FF2B5EF4-FFF2-40B4-BE49-F238E27FC236}">
                <a16:creationId xmlns:a16="http://schemas.microsoft.com/office/drawing/2014/main" id="{256E883E-5E2D-4E27-AD77-F6335E26D876}"/>
              </a:ext>
            </a:extLst>
          </p:cNvPr>
          <p:cNvGrpSpPr/>
          <p:nvPr/>
        </p:nvGrpSpPr>
        <p:grpSpPr>
          <a:xfrm>
            <a:off x="3620192" y="1589879"/>
            <a:ext cx="720000" cy="430244"/>
            <a:chOff x="6555416" y="4900731"/>
            <a:chExt cx="720000" cy="378515"/>
          </a:xfrm>
        </p:grpSpPr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1FD853F5-E128-4443-9ECC-7E90F33B573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神崎町</a:t>
              </a:r>
            </a:p>
          </p:txBody>
        </p:sp>
        <p:sp>
          <p:nvSpPr>
            <p:cNvPr id="197" name="四角形: 上の 2 つの角を丸める 196">
              <a:extLst>
                <a:ext uri="{FF2B5EF4-FFF2-40B4-BE49-F238E27FC236}">
                  <a16:creationId xmlns:a16="http://schemas.microsoft.com/office/drawing/2014/main" id="{8475FD5B-FBC6-4911-A152-B37F41112A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8D169F28-FF3F-4065-95F5-EA229B25ED4E}"/>
              </a:ext>
            </a:extLst>
          </p:cNvPr>
          <p:cNvGrpSpPr/>
          <p:nvPr/>
        </p:nvGrpSpPr>
        <p:grpSpPr>
          <a:xfrm>
            <a:off x="4540870" y="1833436"/>
            <a:ext cx="720000" cy="430244"/>
            <a:chOff x="6555416" y="4900731"/>
            <a:chExt cx="720000" cy="378515"/>
          </a:xfrm>
        </p:grpSpPr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8CEF0DDA-AB85-4E88-B418-320DD3D66C1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香取市</a:t>
              </a:r>
            </a:p>
          </p:txBody>
        </p:sp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9788D464-10EA-4BF2-A83D-AD537874D1F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4917E200-AE81-45C4-9722-2EE34F554EB1}"/>
              </a:ext>
            </a:extLst>
          </p:cNvPr>
          <p:cNvGrpSpPr/>
          <p:nvPr/>
        </p:nvGrpSpPr>
        <p:grpSpPr>
          <a:xfrm>
            <a:off x="1334192" y="2083979"/>
            <a:ext cx="720000" cy="430244"/>
            <a:chOff x="6555416" y="4900731"/>
            <a:chExt cx="720000" cy="378515"/>
          </a:xfrm>
        </p:grpSpPr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8D95B5EB-CC50-48B9-8682-C4195606B0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柏市</a:t>
              </a:r>
            </a:p>
          </p:txBody>
        </p:sp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33FAFEF7-8872-4EDD-8409-941717A8C6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8" name="グループ化 257">
            <a:extLst>
              <a:ext uri="{FF2B5EF4-FFF2-40B4-BE49-F238E27FC236}">
                <a16:creationId xmlns:a16="http://schemas.microsoft.com/office/drawing/2014/main" id="{15693196-A3C4-403D-9975-B5D7F061537C}"/>
              </a:ext>
            </a:extLst>
          </p:cNvPr>
          <p:cNvGrpSpPr/>
          <p:nvPr/>
        </p:nvGrpSpPr>
        <p:grpSpPr>
          <a:xfrm>
            <a:off x="1478972" y="1603919"/>
            <a:ext cx="720000" cy="430244"/>
            <a:chOff x="6555416" y="4900731"/>
            <a:chExt cx="720000" cy="378515"/>
          </a:xfrm>
        </p:grpSpPr>
        <p:sp>
          <p:nvSpPr>
            <p:cNvPr id="259" name="四角形: 上の 2 つの角を丸める 258">
              <a:extLst>
                <a:ext uri="{FF2B5EF4-FFF2-40B4-BE49-F238E27FC236}">
                  <a16:creationId xmlns:a16="http://schemas.microsoft.com/office/drawing/2014/main" id="{94384058-115C-4017-85C9-3FED64F6809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我孫子市</a:t>
              </a:r>
            </a:p>
          </p:txBody>
        </p:sp>
        <p:sp>
          <p:nvSpPr>
            <p:cNvPr id="260" name="四角形: 上の 2 つの角を丸める 259">
              <a:extLst>
                <a:ext uri="{FF2B5EF4-FFF2-40B4-BE49-F238E27FC236}">
                  <a16:creationId xmlns:a16="http://schemas.microsoft.com/office/drawing/2014/main" id="{6EF9ADC3-EF57-4100-A5D9-02D85EB26F4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1" name="グループ化 260">
            <a:extLst>
              <a:ext uri="{FF2B5EF4-FFF2-40B4-BE49-F238E27FC236}">
                <a16:creationId xmlns:a16="http://schemas.microsoft.com/office/drawing/2014/main" id="{659192C7-00CC-4CE3-B438-B050BC09FB7F}"/>
              </a:ext>
            </a:extLst>
          </p:cNvPr>
          <p:cNvGrpSpPr/>
          <p:nvPr/>
        </p:nvGrpSpPr>
        <p:grpSpPr>
          <a:xfrm>
            <a:off x="2431472" y="2083979"/>
            <a:ext cx="720000" cy="430244"/>
            <a:chOff x="6555416" y="4900731"/>
            <a:chExt cx="720000" cy="378515"/>
          </a:xfrm>
        </p:grpSpPr>
        <p:sp>
          <p:nvSpPr>
            <p:cNvPr id="262" name="四角形: 上の 2 つの角を丸める 261">
              <a:extLst>
                <a:ext uri="{FF2B5EF4-FFF2-40B4-BE49-F238E27FC236}">
                  <a16:creationId xmlns:a16="http://schemas.microsoft.com/office/drawing/2014/main" id="{6CF94E99-4629-4A03-8C13-5D7095ECB13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印西市</a:t>
              </a:r>
            </a:p>
          </p:txBody>
        </p:sp>
        <p:sp>
          <p:nvSpPr>
            <p:cNvPr id="263" name="四角形: 上の 2 つの角を丸める 262">
              <a:extLst>
                <a:ext uri="{FF2B5EF4-FFF2-40B4-BE49-F238E27FC236}">
                  <a16:creationId xmlns:a16="http://schemas.microsoft.com/office/drawing/2014/main" id="{AB274164-0D13-493E-BA00-5A29F8F1E70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4" name="グループ化 263">
            <a:extLst>
              <a:ext uri="{FF2B5EF4-FFF2-40B4-BE49-F238E27FC236}">
                <a16:creationId xmlns:a16="http://schemas.microsoft.com/office/drawing/2014/main" id="{C7008062-68B5-44C1-89A6-881D356DDD53}"/>
              </a:ext>
            </a:extLst>
          </p:cNvPr>
          <p:cNvGrpSpPr/>
          <p:nvPr/>
        </p:nvGrpSpPr>
        <p:grpSpPr>
          <a:xfrm>
            <a:off x="2431472" y="1603919"/>
            <a:ext cx="720000" cy="430244"/>
            <a:chOff x="6555416" y="4900731"/>
            <a:chExt cx="720000" cy="378515"/>
          </a:xfrm>
        </p:grpSpPr>
        <p:sp>
          <p:nvSpPr>
            <p:cNvPr id="265" name="四角形: 上の 2 つの角を丸める 264">
              <a:extLst>
                <a:ext uri="{FF2B5EF4-FFF2-40B4-BE49-F238E27FC236}">
                  <a16:creationId xmlns:a16="http://schemas.microsoft.com/office/drawing/2014/main" id="{6231154D-301E-4EB9-BEF6-D296C13EB31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栄町</a:t>
              </a:r>
            </a:p>
          </p:txBody>
        </p:sp>
        <p:sp>
          <p:nvSpPr>
            <p:cNvPr id="266" name="四角形: 上の 2 つの角を丸める 265">
              <a:extLst>
                <a:ext uri="{FF2B5EF4-FFF2-40B4-BE49-F238E27FC236}">
                  <a16:creationId xmlns:a16="http://schemas.microsoft.com/office/drawing/2014/main" id="{950E24A7-BE4C-4E09-BCFB-4461A114A39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7" name="グループ化 266">
            <a:extLst>
              <a:ext uri="{FF2B5EF4-FFF2-40B4-BE49-F238E27FC236}">
                <a16:creationId xmlns:a16="http://schemas.microsoft.com/office/drawing/2014/main" id="{A77646FC-245F-40A2-9BD7-6522FD6D20D0}"/>
              </a:ext>
            </a:extLst>
          </p:cNvPr>
          <p:cNvGrpSpPr/>
          <p:nvPr/>
        </p:nvGrpSpPr>
        <p:grpSpPr>
          <a:xfrm>
            <a:off x="4955182" y="2808415"/>
            <a:ext cx="720000" cy="430244"/>
            <a:chOff x="6555416" y="4900731"/>
            <a:chExt cx="720000" cy="378515"/>
          </a:xfrm>
        </p:grpSpPr>
        <p:sp>
          <p:nvSpPr>
            <p:cNvPr id="268" name="四角形: 上の 2 つの角を丸める 267">
              <a:extLst>
                <a:ext uri="{FF2B5EF4-FFF2-40B4-BE49-F238E27FC236}">
                  <a16:creationId xmlns:a16="http://schemas.microsoft.com/office/drawing/2014/main" id="{CAFDF3F8-2D0A-4522-9A97-765B3961875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匝瑳市</a:t>
              </a:r>
            </a:p>
          </p:txBody>
        </p:sp>
        <p:sp>
          <p:nvSpPr>
            <p:cNvPr id="269" name="四角形: 上の 2 つの角を丸める 268">
              <a:extLst>
                <a:ext uri="{FF2B5EF4-FFF2-40B4-BE49-F238E27FC236}">
                  <a16:creationId xmlns:a16="http://schemas.microsoft.com/office/drawing/2014/main" id="{944246E9-012C-43D5-B35F-0F99C0908FE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0" name="グループ化 269">
            <a:extLst>
              <a:ext uri="{FF2B5EF4-FFF2-40B4-BE49-F238E27FC236}">
                <a16:creationId xmlns:a16="http://schemas.microsoft.com/office/drawing/2014/main" id="{D3B656D7-38E2-46C0-A7E6-A4AA2B81A45E}"/>
              </a:ext>
            </a:extLst>
          </p:cNvPr>
          <p:cNvGrpSpPr/>
          <p:nvPr/>
        </p:nvGrpSpPr>
        <p:grpSpPr>
          <a:xfrm>
            <a:off x="5724802" y="2808415"/>
            <a:ext cx="720000" cy="430244"/>
            <a:chOff x="6555416" y="4900731"/>
            <a:chExt cx="720000" cy="378515"/>
          </a:xfrm>
        </p:grpSpPr>
        <p:sp>
          <p:nvSpPr>
            <p:cNvPr id="271" name="四角形: 上の 2 つの角を丸める 270">
              <a:extLst>
                <a:ext uri="{FF2B5EF4-FFF2-40B4-BE49-F238E27FC236}">
                  <a16:creationId xmlns:a16="http://schemas.microsoft.com/office/drawing/2014/main" id="{2000864F-015C-4718-A57C-4654ACA774D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旭市</a:t>
              </a:r>
            </a:p>
          </p:txBody>
        </p:sp>
        <p:sp>
          <p:nvSpPr>
            <p:cNvPr id="272" name="四角形: 上の 2 つの角を丸める 271">
              <a:extLst>
                <a:ext uri="{FF2B5EF4-FFF2-40B4-BE49-F238E27FC236}">
                  <a16:creationId xmlns:a16="http://schemas.microsoft.com/office/drawing/2014/main" id="{272B831A-D2A4-443E-855D-32B063092E3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3" name="グループ化 272">
            <a:extLst>
              <a:ext uri="{FF2B5EF4-FFF2-40B4-BE49-F238E27FC236}">
                <a16:creationId xmlns:a16="http://schemas.microsoft.com/office/drawing/2014/main" id="{74F011A3-A828-44CD-A77C-9033150CA5E7}"/>
              </a:ext>
            </a:extLst>
          </p:cNvPr>
          <p:cNvGrpSpPr/>
          <p:nvPr/>
        </p:nvGrpSpPr>
        <p:grpSpPr>
          <a:xfrm>
            <a:off x="5090852" y="2313115"/>
            <a:ext cx="720000" cy="430244"/>
            <a:chOff x="6555416" y="4900731"/>
            <a:chExt cx="720000" cy="378515"/>
          </a:xfrm>
        </p:grpSpPr>
        <p:sp>
          <p:nvSpPr>
            <p:cNvPr id="274" name="四角形: 上の 2 つの角を丸める 273">
              <a:extLst>
                <a:ext uri="{FF2B5EF4-FFF2-40B4-BE49-F238E27FC236}">
                  <a16:creationId xmlns:a16="http://schemas.microsoft.com/office/drawing/2014/main" id="{43DB4E5C-1569-4F6D-8053-5748980E099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東庄町</a:t>
              </a:r>
            </a:p>
          </p:txBody>
        </p:sp>
        <p:sp>
          <p:nvSpPr>
            <p:cNvPr id="275" name="四角形: 上の 2 つの角を丸める 274">
              <a:extLst>
                <a:ext uri="{FF2B5EF4-FFF2-40B4-BE49-F238E27FC236}">
                  <a16:creationId xmlns:a16="http://schemas.microsoft.com/office/drawing/2014/main" id="{E131582A-3263-4289-BE68-728C2B346BC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6" name="グループ化 275">
            <a:extLst>
              <a:ext uri="{FF2B5EF4-FFF2-40B4-BE49-F238E27FC236}">
                <a16:creationId xmlns:a16="http://schemas.microsoft.com/office/drawing/2014/main" id="{E659A367-DF74-4464-B515-6C3382A07549}"/>
              </a:ext>
            </a:extLst>
          </p:cNvPr>
          <p:cNvGrpSpPr/>
          <p:nvPr/>
        </p:nvGrpSpPr>
        <p:grpSpPr>
          <a:xfrm>
            <a:off x="5860472" y="2313115"/>
            <a:ext cx="720000" cy="430244"/>
            <a:chOff x="6555416" y="4900731"/>
            <a:chExt cx="720000" cy="378515"/>
          </a:xfrm>
        </p:grpSpPr>
        <p:sp>
          <p:nvSpPr>
            <p:cNvPr id="277" name="四角形: 上の 2 つの角を丸める 276">
              <a:extLst>
                <a:ext uri="{FF2B5EF4-FFF2-40B4-BE49-F238E27FC236}">
                  <a16:creationId xmlns:a16="http://schemas.microsoft.com/office/drawing/2014/main" id="{BA4D62A2-3BD4-4233-B659-CDB30EEBA8B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銚子市</a:t>
              </a:r>
            </a:p>
          </p:txBody>
        </p:sp>
        <p:sp>
          <p:nvSpPr>
            <p:cNvPr id="278" name="四角形: 上の 2 つの角を丸める 277">
              <a:extLst>
                <a:ext uri="{FF2B5EF4-FFF2-40B4-BE49-F238E27FC236}">
                  <a16:creationId xmlns:a16="http://schemas.microsoft.com/office/drawing/2014/main" id="{982C9FC1-B01C-40E6-9582-DE23DEBAC14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9" name="グループ化 278">
            <a:extLst>
              <a:ext uri="{FF2B5EF4-FFF2-40B4-BE49-F238E27FC236}">
                <a16:creationId xmlns:a16="http://schemas.microsoft.com/office/drawing/2014/main" id="{F983DB2A-C4A3-4F77-A59F-C6A5B0A27FF2}"/>
              </a:ext>
            </a:extLst>
          </p:cNvPr>
          <p:cNvGrpSpPr/>
          <p:nvPr/>
        </p:nvGrpSpPr>
        <p:grpSpPr>
          <a:xfrm>
            <a:off x="1694588" y="6236006"/>
            <a:ext cx="720000" cy="430244"/>
            <a:chOff x="6555416" y="4900731"/>
            <a:chExt cx="720000" cy="378515"/>
          </a:xfrm>
        </p:grpSpPr>
        <p:sp>
          <p:nvSpPr>
            <p:cNvPr id="280" name="四角形: 上の 2 つの角を丸める 279">
              <a:extLst>
                <a:ext uri="{FF2B5EF4-FFF2-40B4-BE49-F238E27FC236}">
                  <a16:creationId xmlns:a16="http://schemas.microsoft.com/office/drawing/2014/main" id="{8DB54F67-60AD-4635-992D-3EDC51C25BB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君津市</a:t>
              </a:r>
            </a:p>
          </p:txBody>
        </p:sp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F0B1E218-A660-48B4-8F50-F2517580837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2" name="グループ化 281">
            <a:extLst>
              <a:ext uri="{FF2B5EF4-FFF2-40B4-BE49-F238E27FC236}">
                <a16:creationId xmlns:a16="http://schemas.microsoft.com/office/drawing/2014/main" id="{4DC636AC-4666-42FD-84B5-86A5B0E2720B}"/>
              </a:ext>
            </a:extLst>
          </p:cNvPr>
          <p:cNvGrpSpPr/>
          <p:nvPr/>
        </p:nvGrpSpPr>
        <p:grpSpPr>
          <a:xfrm>
            <a:off x="742088" y="6236006"/>
            <a:ext cx="720000" cy="430244"/>
            <a:chOff x="6555416" y="4900731"/>
            <a:chExt cx="720000" cy="378515"/>
          </a:xfrm>
        </p:grpSpPr>
        <p:sp>
          <p:nvSpPr>
            <p:cNvPr id="283" name="四角形: 上の 2 つの角を丸める 282">
              <a:extLst>
                <a:ext uri="{FF2B5EF4-FFF2-40B4-BE49-F238E27FC236}">
                  <a16:creationId xmlns:a16="http://schemas.microsoft.com/office/drawing/2014/main" id="{B5534768-E80A-4EDC-A318-F0799502AA8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富津市</a:t>
              </a:r>
            </a:p>
          </p:txBody>
        </p:sp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E7CC6E99-DA69-4470-A14A-DF3BF63FAC3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8" name="グループ化 287">
            <a:extLst>
              <a:ext uri="{FF2B5EF4-FFF2-40B4-BE49-F238E27FC236}">
                <a16:creationId xmlns:a16="http://schemas.microsoft.com/office/drawing/2014/main" id="{5C656D69-09D9-4A28-BF53-A0F2F3AAF5B1}"/>
              </a:ext>
            </a:extLst>
          </p:cNvPr>
          <p:cNvGrpSpPr/>
          <p:nvPr/>
        </p:nvGrpSpPr>
        <p:grpSpPr>
          <a:xfrm>
            <a:off x="1694588" y="7028486"/>
            <a:ext cx="720000" cy="430244"/>
            <a:chOff x="6555416" y="4900731"/>
            <a:chExt cx="720000" cy="378515"/>
          </a:xfrm>
        </p:grpSpPr>
        <p:sp>
          <p:nvSpPr>
            <p:cNvPr id="289" name="四角形: 上の 2 つの角を丸める 288">
              <a:extLst>
                <a:ext uri="{FF2B5EF4-FFF2-40B4-BE49-F238E27FC236}">
                  <a16:creationId xmlns:a16="http://schemas.microsoft.com/office/drawing/2014/main" id="{DE2EB59C-A935-450F-AFD4-456F16D177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鴨川市</a:t>
              </a:r>
            </a:p>
          </p:txBody>
        </p:sp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F3B80BA6-305E-4E6B-B5E7-EA9B8402186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1" name="グループ化 290">
            <a:extLst>
              <a:ext uri="{FF2B5EF4-FFF2-40B4-BE49-F238E27FC236}">
                <a16:creationId xmlns:a16="http://schemas.microsoft.com/office/drawing/2014/main" id="{0AA57B0A-435D-4868-AC86-FD1BB8314196}"/>
              </a:ext>
            </a:extLst>
          </p:cNvPr>
          <p:cNvGrpSpPr/>
          <p:nvPr/>
        </p:nvGrpSpPr>
        <p:grpSpPr>
          <a:xfrm>
            <a:off x="742088" y="7028486"/>
            <a:ext cx="720000" cy="430244"/>
            <a:chOff x="6555416" y="4900731"/>
            <a:chExt cx="720000" cy="378515"/>
          </a:xfrm>
        </p:grpSpPr>
        <p:sp>
          <p:nvSpPr>
            <p:cNvPr id="292" name="四角形: 上の 2 つの角を丸める 291">
              <a:extLst>
                <a:ext uri="{FF2B5EF4-FFF2-40B4-BE49-F238E27FC236}">
                  <a16:creationId xmlns:a16="http://schemas.microsoft.com/office/drawing/2014/main" id="{5557F3E3-549A-4820-A4B6-CD277DDA71A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鋸南町</a:t>
              </a:r>
            </a:p>
          </p:txBody>
        </p:sp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BEB0188A-14B8-4C09-8B2B-F0E1B03FFBD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6" name="グループ化 295">
            <a:extLst>
              <a:ext uri="{FF2B5EF4-FFF2-40B4-BE49-F238E27FC236}">
                <a16:creationId xmlns:a16="http://schemas.microsoft.com/office/drawing/2014/main" id="{0177C6BB-19BC-4CFE-B111-622161E0BC31}"/>
              </a:ext>
            </a:extLst>
          </p:cNvPr>
          <p:cNvGrpSpPr/>
          <p:nvPr/>
        </p:nvGrpSpPr>
        <p:grpSpPr>
          <a:xfrm>
            <a:off x="1107848" y="7592366"/>
            <a:ext cx="720000" cy="430244"/>
            <a:chOff x="6555416" y="4900731"/>
            <a:chExt cx="720000" cy="378515"/>
          </a:xfrm>
        </p:grpSpPr>
        <p:sp>
          <p:nvSpPr>
            <p:cNvPr id="297" name="四角形: 上の 2 つの角を丸める 296">
              <a:extLst>
                <a:ext uri="{FF2B5EF4-FFF2-40B4-BE49-F238E27FC236}">
                  <a16:creationId xmlns:a16="http://schemas.microsoft.com/office/drawing/2014/main" id="{DE7A6212-24D1-4FC8-BF1E-C757648EF17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南房総市</a:t>
              </a:r>
            </a:p>
          </p:txBody>
        </p:sp>
        <p:sp>
          <p:nvSpPr>
            <p:cNvPr id="298" name="四角形: 上の 2 つの角を丸める 297">
              <a:extLst>
                <a:ext uri="{FF2B5EF4-FFF2-40B4-BE49-F238E27FC236}">
                  <a16:creationId xmlns:a16="http://schemas.microsoft.com/office/drawing/2014/main" id="{C46CB5E4-4170-4A7E-8626-3B9DC8D98FB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9" name="グループ化 298">
            <a:extLst>
              <a:ext uri="{FF2B5EF4-FFF2-40B4-BE49-F238E27FC236}">
                <a16:creationId xmlns:a16="http://schemas.microsoft.com/office/drawing/2014/main" id="{694996C6-3F73-427C-A61C-87D9D04F5D4A}"/>
              </a:ext>
            </a:extLst>
          </p:cNvPr>
          <p:cNvGrpSpPr/>
          <p:nvPr/>
        </p:nvGrpSpPr>
        <p:grpSpPr>
          <a:xfrm>
            <a:off x="444908" y="8148626"/>
            <a:ext cx="720000" cy="430244"/>
            <a:chOff x="6555416" y="4900731"/>
            <a:chExt cx="720000" cy="378515"/>
          </a:xfrm>
        </p:grpSpPr>
        <p:sp>
          <p:nvSpPr>
            <p:cNvPr id="300" name="四角形: 上の 2 つの角を丸める 299">
              <a:extLst>
                <a:ext uri="{FF2B5EF4-FFF2-40B4-BE49-F238E27FC236}">
                  <a16:creationId xmlns:a16="http://schemas.microsoft.com/office/drawing/2014/main" id="{1331E449-3EAB-41A3-90D9-D27B985FED4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館山市</a:t>
              </a:r>
            </a:p>
          </p:txBody>
        </p:sp>
        <p:sp>
          <p:nvSpPr>
            <p:cNvPr id="301" name="四角形: 上の 2 つの角を丸める 300">
              <a:extLst>
                <a:ext uri="{FF2B5EF4-FFF2-40B4-BE49-F238E27FC236}">
                  <a16:creationId xmlns:a16="http://schemas.microsoft.com/office/drawing/2014/main" id="{2B8E2F3F-DD0B-4E97-ACE4-16DC049842B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2" name="グループ化 301">
            <a:extLst>
              <a:ext uri="{FF2B5EF4-FFF2-40B4-BE49-F238E27FC236}">
                <a16:creationId xmlns:a16="http://schemas.microsoft.com/office/drawing/2014/main" id="{64E3ED1A-7CC9-4527-92C6-9C99EB1E1279}"/>
              </a:ext>
            </a:extLst>
          </p:cNvPr>
          <p:cNvGrpSpPr/>
          <p:nvPr/>
        </p:nvGrpSpPr>
        <p:grpSpPr>
          <a:xfrm>
            <a:off x="2067968" y="4520705"/>
            <a:ext cx="720000" cy="430244"/>
            <a:chOff x="6555416" y="4900731"/>
            <a:chExt cx="720000" cy="378515"/>
          </a:xfrm>
        </p:grpSpPr>
        <p:sp>
          <p:nvSpPr>
            <p:cNvPr id="303" name="四角形: 上の 2 つの角を丸める 302">
              <a:extLst>
                <a:ext uri="{FF2B5EF4-FFF2-40B4-BE49-F238E27FC236}">
                  <a16:creationId xmlns:a16="http://schemas.microsoft.com/office/drawing/2014/main" id="{EDC70020-2161-4B4F-B870-001375FE49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市原市</a:t>
              </a:r>
            </a:p>
          </p:txBody>
        </p:sp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BE33418D-E20C-4777-B603-257EFF8670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5" name="グループ化 304">
            <a:extLst>
              <a:ext uri="{FF2B5EF4-FFF2-40B4-BE49-F238E27FC236}">
                <a16:creationId xmlns:a16="http://schemas.microsoft.com/office/drawing/2014/main" id="{AA01C7B2-D3C5-4D8D-82EE-4466F680F361}"/>
              </a:ext>
            </a:extLst>
          </p:cNvPr>
          <p:cNvGrpSpPr/>
          <p:nvPr/>
        </p:nvGrpSpPr>
        <p:grpSpPr>
          <a:xfrm>
            <a:off x="1526948" y="4985525"/>
            <a:ext cx="720000" cy="430244"/>
            <a:chOff x="6555416" y="4900731"/>
            <a:chExt cx="720000" cy="378515"/>
          </a:xfrm>
        </p:grpSpPr>
        <p:sp>
          <p:nvSpPr>
            <p:cNvPr id="306" name="四角形: 上の 2 つの角を丸める 305">
              <a:extLst>
                <a:ext uri="{FF2B5EF4-FFF2-40B4-BE49-F238E27FC236}">
                  <a16:creationId xmlns:a16="http://schemas.microsoft.com/office/drawing/2014/main" id="{2D8A03E6-0223-40D0-9F36-6339096EED6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袖ヶ浦市</a:t>
              </a:r>
            </a:p>
          </p:txBody>
        </p:sp>
        <p:sp>
          <p:nvSpPr>
            <p:cNvPr id="307" name="四角形: 上の 2 つの角を丸める 306">
              <a:extLst>
                <a:ext uri="{FF2B5EF4-FFF2-40B4-BE49-F238E27FC236}">
                  <a16:creationId xmlns:a16="http://schemas.microsoft.com/office/drawing/2014/main" id="{CEF86F9C-29CA-46D7-9C1E-455BFE3A01B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8" name="グループ化 307">
            <a:extLst>
              <a:ext uri="{FF2B5EF4-FFF2-40B4-BE49-F238E27FC236}">
                <a16:creationId xmlns:a16="http://schemas.microsoft.com/office/drawing/2014/main" id="{EC9EC413-607B-486C-A383-9835D630FDB7}"/>
              </a:ext>
            </a:extLst>
          </p:cNvPr>
          <p:cNvGrpSpPr/>
          <p:nvPr/>
        </p:nvGrpSpPr>
        <p:grpSpPr>
          <a:xfrm>
            <a:off x="757328" y="5297945"/>
            <a:ext cx="720000" cy="430244"/>
            <a:chOff x="6555416" y="4900731"/>
            <a:chExt cx="720000" cy="378515"/>
          </a:xfrm>
        </p:grpSpPr>
        <p:sp>
          <p:nvSpPr>
            <p:cNvPr id="309" name="四角形: 上の 2 つの角を丸める 308">
              <a:extLst>
                <a:ext uri="{FF2B5EF4-FFF2-40B4-BE49-F238E27FC236}">
                  <a16:creationId xmlns:a16="http://schemas.microsoft.com/office/drawing/2014/main" id="{8FEBF1BF-18C0-4F49-8B28-DE361D8B947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木更津市</a:t>
              </a:r>
            </a:p>
          </p:txBody>
        </p:sp>
        <p:sp>
          <p:nvSpPr>
            <p:cNvPr id="310" name="四角形: 上の 2 つの角を丸める 309">
              <a:extLst>
                <a:ext uri="{FF2B5EF4-FFF2-40B4-BE49-F238E27FC236}">
                  <a16:creationId xmlns:a16="http://schemas.microsoft.com/office/drawing/2014/main" id="{DEF0E270-C71C-4D82-A17A-1FE7FF884C9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5" name="グループ化 364">
            <a:extLst>
              <a:ext uri="{FF2B5EF4-FFF2-40B4-BE49-F238E27FC236}">
                <a16:creationId xmlns:a16="http://schemas.microsoft.com/office/drawing/2014/main" id="{C994F660-7F06-4246-B6D6-1007511CC14E}"/>
              </a:ext>
            </a:extLst>
          </p:cNvPr>
          <p:cNvGrpSpPr/>
          <p:nvPr/>
        </p:nvGrpSpPr>
        <p:grpSpPr>
          <a:xfrm>
            <a:off x="2605721" y="6722202"/>
            <a:ext cx="720000" cy="430244"/>
            <a:chOff x="6555416" y="4900731"/>
            <a:chExt cx="720000" cy="378515"/>
          </a:xfrm>
        </p:grpSpPr>
        <p:sp>
          <p:nvSpPr>
            <p:cNvPr id="366" name="四角形: 上の 2 つの角を丸める 365">
              <a:extLst>
                <a:ext uri="{FF2B5EF4-FFF2-40B4-BE49-F238E27FC236}">
                  <a16:creationId xmlns:a16="http://schemas.microsoft.com/office/drawing/2014/main" id="{E7C46EC8-2203-4747-9972-9A160B1416C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勝浦市</a:t>
              </a:r>
            </a:p>
          </p:txBody>
        </p:sp>
        <p:sp>
          <p:nvSpPr>
            <p:cNvPr id="367" name="四角形: 上の 2 つの角を丸める 366">
              <a:extLst>
                <a:ext uri="{FF2B5EF4-FFF2-40B4-BE49-F238E27FC236}">
                  <a16:creationId xmlns:a16="http://schemas.microsoft.com/office/drawing/2014/main" id="{60719668-A5C1-4C65-9C04-0376D9D25A1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8" name="グループ化 367">
            <a:extLst>
              <a:ext uri="{FF2B5EF4-FFF2-40B4-BE49-F238E27FC236}">
                <a16:creationId xmlns:a16="http://schemas.microsoft.com/office/drawing/2014/main" id="{263B271A-C6D4-4065-8248-C023C8548D5B}"/>
              </a:ext>
            </a:extLst>
          </p:cNvPr>
          <p:cNvGrpSpPr/>
          <p:nvPr/>
        </p:nvGrpSpPr>
        <p:grpSpPr>
          <a:xfrm>
            <a:off x="3382961" y="6722202"/>
            <a:ext cx="720000" cy="430244"/>
            <a:chOff x="6555416" y="4900731"/>
            <a:chExt cx="720000" cy="378515"/>
          </a:xfrm>
        </p:grpSpPr>
        <p:sp>
          <p:nvSpPr>
            <p:cNvPr id="369" name="四角形: 上の 2 つの角を丸める 368">
              <a:extLst>
                <a:ext uri="{FF2B5EF4-FFF2-40B4-BE49-F238E27FC236}">
                  <a16:creationId xmlns:a16="http://schemas.microsoft.com/office/drawing/2014/main" id="{AB59FCC8-6CA4-492F-B80F-D8B7041891F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御宿町</a:t>
              </a:r>
            </a:p>
          </p:txBody>
        </p:sp>
        <p:sp>
          <p:nvSpPr>
            <p:cNvPr id="370" name="四角形: 上の 2 つの角を丸める 369">
              <a:extLst>
                <a:ext uri="{FF2B5EF4-FFF2-40B4-BE49-F238E27FC236}">
                  <a16:creationId xmlns:a16="http://schemas.microsoft.com/office/drawing/2014/main" id="{B0678977-5778-41C4-AA1B-BB484C4D492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1" name="グループ化 370">
            <a:extLst>
              <a:ext uri="{FF2B5EF4-FFF2-40B4-BE49-F238E27FC236}">
                <a16:creationId xmlns:a16="http://schemas.microsoft.com/office/drawing/2014/main" id="{D2FAB864-FCBD-4538-8752-A43772D53088}"/>
              </a:ext>
            </a:extLst>
          </p:cNvPr>
          <p:cNvGrpSpPr/>
          <p:nvPr/>
        </p:nvGrpSpPr>
        <p:grpSpPr>
          <a:xfrm>
            <a:off x="2605721" y="6234522"/>
            <a:ext cx="720000" cy="430244"/>
            <a:chOff x="6555416" y="4900731"/>
            <a:chExt cx="720000" cy="378515"/>
          </a:xfrm>
        </p:grpSpPr>
        <p:sp>
          <p:nvSpPr>
            <p:cNvPr id="372" name="四角形: 上の 2 つの角を丸める 371">
              <a:extLst>
                <a:ext uri="{FF2B5EF4-FFF2-40B4-BE49-F238E27FC236}">
                  <a16:creationId xmlns:a16="http://schemas.microsoft.com/office/drawing/2014/main" id="{E445B307-7EC3-4422-BBC6-0CEC316D772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大多喜町</a:t>
              </a:r>
            </a:p>
          </p:txBody>
        </p:sp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4A3E3AC7-E3EB-4E34-8460-733DE727807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4" name="グループ化 373">
            <a:extLst>
              <a:ext uri="{FF2B5EF4-FFF2-40B4-BE49-F238E27FC236}">
                <a16:creationId xmlns:a16="http://schemas.microsoft.com/office/drawing/2014/main" id="{2D553994-A6A9-4418-BBA2-B39A6AAA02FD}"/>
              </a:ext>
            </a:extLst>
          </p:cNvPr>
          <p:cNvGrpSpPr/>
          <p:nvPr/>
        </p:nvGrpSpPr>
        <p:grpSpPr>
          <a:xfrm>
            <a:off x="3382961" y="6234522"/>
            <a:ext cx="720000" cy="430244"/>
            <a:chOff x="6555416" y="4900731"/>
            <a:chExt cx="720000" cy="378515"/>
          </a:xfrm>
        </p:grpSpPr>
        <p:sp>
          <p:nvSpPr>
            <p:cNvPr id="375" name="四角形: 上の 2 つの角を丸める 374">
              <a:extLst>
                <a:ext uri="{FF2B5EF4-FFF2-40B4-BE49-F238E27FC236}">
                  <a16:creationId xmlns:a16="http://schemas.microsoft.com/office/drawing/2014/main" id="{893F34A5-9C88-4CB1-9D87-320271888BF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いすみ市</a:t>
              </a:r>
            </a:p>
          </p:txBody>
        </p:sp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4449FCDD-B2C6-414C-AEE7-76B634E2F4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7" name="グループ化 376">
            <a:extLst>
              <a:ext uri="{FF2B5EF4-FFF2-40B4-BE49-F238E27FC236}">
                <a16:creationId xmlns:a16="http://schemas.microsoft.com/office/drawing/2014/main" id="{FFEFCCBD-6F6A-48B0-A8B2-2C25FCA671A7}"/>
              </a:ext>
            </a:extLst>
          </p:cNvPr>
          <p:cNvGrpSpPr/>
          <p:nvPr/>
        </p:nvGrpSpPr>
        <p:grpSpPr>
          <a:xfrm>
            <a:off x="2900192" y="5678262"/>
            <a:ext cx="720000" cy="430244"/>
            <a:chOff x="6555416" y="4900731"/>
            <a:chExt cx="720000" cy="378515"/>
          </a:xfrm>
        </p:grpSpPr>
        <p:sp>
          <p:nvSpPr>
            <p:cNvPr id="378" name="四角形: 上の 2 つの角を丸める 377">
              <a:extLst>
                <a:ext uri="{FF2B5EF4-FFF2-40B4-BE49-F238E27FC236}">
                  <a16:creationId xmlns:a16="http://schemas.microsoft.com/office/drawing/2014/main" id="{14F4245F-67D2-42B8-8E17-DC9D728E1E1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睦沢町</a:t>
              </a:r>
            </a:p>
          </p:txBody>
        </p:sp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0D242596-EA37-4986-96A5-2AB572F5775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0" name="グループ化 379">
            <a:extLst>
              <a:ext uri="{FF2B5EF4-FFF2-40B4-BE49-F238E27FC236}">
                <a16:creationId xmlns:a16="http://schemas.microsoft.com/office/drawing/2014/main" id="{579449D0-1CFD-477C-892F-08522E687CB8}"/>
              </a:ext>
            </a:extLst>
          </p:cNvPr>
          <p:cNvGrpSpPr/>
          <p:nvPr/>
        </p:nvGrpSpPr>
        <p:grpSpPr>
          <a:xfrm>
            <a:off x="3677432" y="5678262"/>
            <a:ext cx="720000" cy="430244"/>
            <a:chOff x="6555416" y="4900731"/>
            <a:chExt cx="720000" cy="378515"/>
          </a:xfrm>
        </p:grpSpPr>
        <p:sp>
          <p:nvSpPr>
            <p:cNvPr id="381" name="四角形: 上の 2 つの角を丸める 380">
              <a:extLst>
                <a:ext uri="{FF2B5EF4-FFF2-40B4-BE49-F238E27FC236}">
                  <a16:creationId xmlns:a16="http://schemas.microsoft.com/office/drawing/2014/main" id="{AA95588A-83E2-428A-9A7F-058ED4AA7E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一宮町</a:t>
              </a:r>
            </a:p>
          </p:txBody>
        </p:sp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804D63CD-0092-4DA2-BABA-1C3394CFDB4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3" name="グループ化 382">
            <a:extLst>
              <a:ext uri="{FF2B5EF4-FFF2-40B4-BE49-F238E27FC236}">
                <a16:creationId xmlns:a16="http://schemas.microsoft.com/office/drawing/2014/main" id="{B2E79703-8962-4D5A-880E-1E5B14B5C2A2}"/>
              </a:ext>
            </a:extLst>
          </p:cNvPr>
          <p:cNvGrpSpPr/>
          <p:nvPr/>
        </p:nvGrpSpPr>
        <p:grpSpPr>
          <a:xfrm>
            <a:off x="2138192" y="5678262"/>
            <a:ext cx="720000" cy="430244"/>
            <a:chOff x="6555416" y="4900731"/>
            <a:chExt cx="720000" cy="378515"/>
          </a:xfrm>
        </p:grpSpPr>
        <p:sp>
          <p:nvSpPr>
            <p:cNvPr id="384" name="四角形: 上の 2 つの角を丸める 383">
              <a:extLst>
                <a:ext uri="{FF2B5EF4-FFF2-40B4-BE49-F238E27FC236}">
                  <a16:creationId xmlns:a16="http://schemas.microsoft.com/office/drawing/2014/main" id="{6F298345-F2E2-4D4B-8339-5B879879FA3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長南町</a:t>
              </a:r>
            </a:p>
          </p:txBody>
        </p:sp>
        <p:sp>
          <p:nvSpPr>
            <p:cNvPr id="385" name="四角形: 上の 2 つの角を丸める 384">
              <a:extLst>
                <a:ext uri="{FF2B5EF4-FFF2-40B4-BE49-F238E27FC236}">
                  <a16:creationId xmlns:a16="http://schemas.microsoft.com/office/drawing/2014/main" id="{95C9DA40-FD71-4E4C-9F1D-6C9837A6394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6" name="グループ化 385">
            <a:extLst>
              <a:ext uri="{FF2B5EF4-FFF2-40B4-BE49-F238E27FC236}">
                <a16:creationId xmlns:a16="http://schemas.microsoft.com/office/drawing/2014/main" id="{B3D9640B-7F84-4BE2-AF8C-53BD5E79A8A2}"/>
              </a:ext>
            </a:extLst>
          </p:cNvPr>
          <p:cNvGrpSpPr/>
          <p:nvPr/>
        </p:nvGrpSpPr>
        <p:grpSpPr>
          <a:xfrm>
            <a:off x="3090692" y="5190582"/>
            <a:ext cx="720000" cy="430244"/>
            <a:chOff x="6555416" y="4900731"/>
            <a:chExt cx="720000" cy="378515"/>
          </a:xfrm>
        </p:grpSpPr>
        <p:sp>
          <p:nvSpPr>
            <p:cNvPr id="387" name="四角形: 上の 2 つの角を丸める 386">
              <a:extLst>
                <a:ext uri="{FF2B5EF4-FFF2-40B4-BE49-F238E27FC236}">
                  <a16:creationId xmlns:a16="http://schemas.microsoft.com/office/drawing/2014/main" id="{4732A880-B60E-4FE9-BA4E-450747900C1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茂原市</a:t>
              </a:r>
            </a:p>
          </p:txBody>
        </p:sp>
        <p:sp>
          <p:nvSpPr>
            <p:cNvPr id="388" name="四角形: 上の 2 つの角を丸める 387">
              <a:extLst>
                <a:ext uri="{FF2B5EF4-FFF2-40B4-BE49-F238E27FC236}">
                  <a16:creationId xmlns:a16="http://schemas.microsoft.com/office/drawing/2014/main" id="{77AF4B37-BF67-4E39-9042-2E2A8F04E3D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9" name="グループ化 388">
            <a:extLst>
              <a:ext uri="{FF2B5EF4-FFF2-40B4-BE49-F238E27FC236}">
                <a16:creationId xmlns:a16="http://schemas.microsoft.com/office/drawing/2014/main" id="{41658A14-27C1-4867-AAC0-C170017BED2E}"/>
              </a:ext>
            </a:extLst>
          </p:cNvPr>
          <p:cNvGrpSpPr/>
          <p:nvPr/>
        </p:nvGrpSpPr>
        <p:grpSpPr>
          <a:xfrm>
            <a:off x="3867932" y="5190582"/>
            <a:ext cx="720000" cy="430244"/>
            <a:chOff x="6555416" y="4900731"/>
            <a:chExt cx="720000" cy="378515"/>
          </a:xfrm>
        </p:grpSpPr>
        <p:sp>
          <p:nvSpPr>
            <p:cNvPr id="390" name="四角形: 上の 2 つの角を丸める 389">
              <a:extLst>
                <a:ext uri="{FF2B5EF4-FFF2-40B4-BE49-F238E27FC236}">
                  <a16:creationId xmlns:a16="http://schemas.microsoft.com/office/drawing/2014/main" id="{4E9F6EDC-2979-423E-92D1-620B6043CD0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長生村</a:t>
              </a:r>
            </a:p>
          </p:txBody>
        </p:sp>
        <p:sp>
          <p:nvSpPr>
            <p:cNvPr id="391" name="四角形: 上の 2 つの角を丸める 390">
              <a:extLst>
                <a:ext uri="{FF2B5EF4-FFF2-40B4-BE49-F238E27FC236}">
                  <a16:creationId xmlns:a16="http://schemas.microsoft.com/office/drawing/2014/main" id="{F089EBB8-662E-4EF5-99AB-29541ADEE14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2" name="グループ化 391">
            <a:extLst>
              <a:ext uri="{FF2B5EF4-FFF2-40B4-BE49-F238E27FC236}">
                <a16:creationId xmlns:a16="http://schemas.microsoft.com/office/drawing/2014/main" id="{FBC40870-8936-463A-BE24-DCC1058A93B3}"/>
              </a:ext>
            </a:extLst>
          </p:cNvPr>
          <p:cNvGrpSpPr/>
          <p:nvPr/>
        </p:nvGrpSpPr>
        <p:grpSpPr>
          <a:xfrm>
            <a:off x="2328692" y="5190582"/>
            <a:ext cx="720000" cy="430244"/>
            <a:chOff x="6555416" y="4900731"/>
            <a:chExt cx="720000" cy="378515"/>
          </a:xfrm>
        </p:grpSpPr>
        <p:sp>
          <p:nvSpPr>
            <p:cNvPr id="393" name="四角形: 上の 2 つの角を丸める 392">
              <a:extLst>
                <a:ext uri="{FF2B5EF4-FFF2-40B4-BE49-F238E27FC236}">
                  <a16:creationId xmlns:a16="http://schemas.microsoft.com/office/drawing/2014/main" id="{265540D1-4CEE-4D2B-B49C-609C14DD914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長柄町</a:t>
              </a:r>
            </a:p>
          </p:txBody>
        </p:sp>
        <p:sp>
          <p:nvSpPr>
            <p:cNvPr id="394" name="四角形: 上の 2 つの角を丸める 393">
              <a:extLst>
                <a:ext uri="{FF2B5EF4-FFF2-40B4-BE49-F238E27FC236}">
                  <a16:creationId xmlns:a16="http://schemas.microsoft.com/office/drawing/2014/main" id="{799960F4-B650-45E4-B92D-8254A4164DF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5" name="グループ化 394">
            <a:extLst>
              <a:ext uri="{FF2B5EF4-FFF2-40B4-BE49-F238E27FC236}">
                <a16:creationId xmlns:a16="http://schemas.microsoft.com/office/drawing/2014/main" id="{D0F97AD8-BE75-4F10-937B-139607CCD77B}"/>
              </a:ext>
            </a:extLst>
          </p:cNvPr>
          <p:cNvGrpSpPr/>
          <p:nvPr/>
        </p:nvGrpSpPr>
        <p:grpSpPr>
          <a:xfrm>
            <a:off x="2877332" y="4718142"/>
            <a:ext cx="720000" cy="430244"/>
            <a:chOff x="6555416" y="4900731"/>
            <a:chExt cx="720000" cy="378515"/>
          </a:xfrm>
        </p:grpSpPr>
        <p:sp>
          <p:nvSpPr>
            <p:cNvPr id="396" name="四角形: 上の 2 つの角を丸める 395">
              <a:extLst>
                <a:ext uri="{FF2B5EF4-FFF2-40B4-BE49-F238E27FC236}">
                  <a16:creationId xmlns:a16="http://schemas.microsoft.com/office/drawing/2014/main" id="{030627B9-942F-42D0-82AD-998BD002CE1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大網白里町</a:t>
              </a:r>
            </a:p>
          </p:txBody>
        </p:sp>
        <p:sp>
          <p:nvSpPr>
            <p:cNvPr id="397" name="四角形: 上の 2 つの角を丸める 396">
              <a:extLst>
                <a:ext uri="{FF2B5EF4-FFF2-40B4-BE49-F238E27FC236}">
                  <a16:creationId xmlns:a16="http://schemas.microsoft.com/office/drawing/2014/main" id="{231BE212-3075-4BAD-88DA-24E4F63CA36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8" name="グループ化 397">
            <a:extLst>
              <a:ext uri="{FF2B5EF4-FFF2-40B4-BE49-F238E27FC236}">
                <a16:creationId xmlns:a16="http://schemas.microsoft.com/office/drawing/2014/main" id="{838BD97F-3D13-4BC3-AD35-9305ECC99CBB}"/>
              </a:ext>
            </a:extLst>
          </p:cNvPr>
          <p:cNvGrpSpPr/>
          <p:nvPr/>
        </p:nvGrpSpPr>
        <p:grpSpPr>
          <a:xfrm>
            <a:off x="3654572" y="4718142"/>
            <a:ext cx="720000" cy="430244"/>
            <a:chOff x="6555416" y="4900731"/>
            <a:chExt cx="720000" cy="378515"/>
          </a:xfrm>
        </p:grpSpPr>
        <p:sp>
          <p:nvSpPr>
            <p:cNvPr id="399" name="四角形: 上の 2 つの角を丸める 398">
              <a:extLst>
                <a:ext uri="{FF2B5EF4-FFF2-40B4-BE49-F238E27FC236}">
                  <a16:creationId xmlns:a16="http://schemas.microsoft.com/office/drawing/2014/main" id="{20D099A8-94E0-4722-83BC-E8BEFD0B53A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白子町</a:t>
              </a:r>
            </a:p>
          </p:txBody>
        </p:sp>
        <p:sp>
          <p:nvSpPr>
            <p:cNvPr id="400" name="四角形: 上の 2 つの角を丸める 399">
              <a:extLst>
                <a:ext uri="{FF2B5EF4-FFF2-40B4-BE49-F238E27FC236}">
                  <a16:creationId xmlns:a16="http://schemas.microsoft.com/office/drawing/2014/main" id="{5725253F-0E18-44E6-885D-4F82D32BE1F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1" name="グループ化 400">
            <a:extLst>
              <a:ext uri="{FF2B5EF4-FFF2-40B4-BE49-F238E27FC236}">
                <a16:creationId xmlns:a16="http://schemas.microsoft.com/office/drawing/2014/main" id="{D7B4B9AA-E12A-49C0-B88F-7AC636BD857E}"/>
              </a:ext>
            </a:extLst>
          </p:cNvPr>
          <p:cNvGrpSpPr/>
          <p:nvPr/>
        </p:nvGrpSpPr>
        <p:grpSpPr>
          <a:xfrm>
            <a:off x="3348823" y="4238082"/>
            <a:ext cx="720000" cy="430244"/>
            <a:chOff x="6555416" y="4900731"/>
            <a:chExt cx="720000" cy="378515"/>
          </a:xfrm>
        </p:grpSpPr>
        <p:sp>
          <p:nvSpPr>
            <p:cNvPr id="402" name="四角形: 上の 2 つの角を丸める 401">
              <a:extLst>
                <a:ext uri="{FF2B5EF4-FFF2-40B4-BE49-F238E27FC236}">
                  <a16:creationId xmlns:a16="http://schemas.microsoft.com/office/drawing/2014/main" id="{D2ADD568-6FD7-4B69-A940-F9F573F584A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東金市</a:t>
              </a:r>
            </a:p>
          </p:txBody>
        </p:sp>
        <p:sp>
          <p:nvSpPr>
            <p:cNvPr id="403" name="四角形: 上の 2 つの角を丸める 402">
              <a:extLst>
                <a:ext uri="{FF2B5EF4-FFF2-40B4-BE49-F238E27FC236}">
                  <a16:creationId xmlns:a16="http://schemas.microsoft.com/office/drawing/2014/main" id="{C1EBB934-4C75-4CB9-824F-14B65BF8AD2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4" name="グループ化 403">
            <a:extLst>
              <a:ext uri="{FF2B5EF4-FFF2-40B4-BE49-F238E27FC236}">
                <a16:creationId xmlns:a16="http://schemas.microsoft.com/office/drawing/2014/main" id="{F32502FB-13C9-447D-BE35-29097B496829}"/>
              </a:ext>
            </a:extLst>
          </p:cNvPr>
          <p:cNvGrpSpPr/>
          <p:nvPr/>
        </p:nvGrpSpPr>
        <p:grpSpPr>
          <a:xfrm>
            <a:off x="4103810" y="4238082"/>
            <a:ext cx="720000" cy="430244"/>
            <a:chOff x="6555416" y="4900731"/>
            <a:chExt cx="720000" cy="378515"/>
          </a:xfrm>
        </p:grpSpPr>
        <p:sp>
          <p:nvSpPr>
            <p:cNvPr id="405" name="四角形: 上の 2 つの角を丸める 404">
              <a:extLst>
                <a:ext uri="{FF2B5EF4-FFF2-40B4-BE49-F238E27FC236}">
                  <a16:creationId xmlns:a16="http://schemas.microsoft.com/office/drawing/2014/main" id="{9281701F-3403-468A-914B-7403201DCAF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九十九里町</a:t>
              </a:r>
            </a:p>
          </p:txBody>
        </p:sp>
        <p:sp>
          <p:nvSpPr>
            <p:cNvPr id="406" name="四角形: 上の 2 つの角を丸める 405">
              <a:extLst>
                <a:ext uri="{FF2B5EF4-FFF2-40B4-BE49-F238E27FC236}">
                  <a16:creationId xmlns:a16="http://schemas.microsoft.com/office/drawing/2014/main" id="{E2A1877D-DFB6-4862-B671-28F03E36069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7" name="グループ化 406">
            <a:extLst>
              <a:ext uri="{FF2B5EF4-FFF2-40B4-BE49-F238E27FC236}">
                <a16:creationId xmlns:a16="http://schemas.microsoft.com/office/drawing/2014/main" id="{F0997923-9DF5-4F05-B15C-2281F551BA31}"/>
              </a:ext>
            </a:extLst>
          </p:cNvPr>
          <p:cNvGrpSpPr/>
          <p:nvPr/>
        </p:nvGrpSpPr>
        <p:grpSpPr>
          <a:xfrm>
            <a:off x="1130866" y="2576922"/>
            <a:ext cx="720000" cy="430244"/>
            <a:chOff x="6555416" y="4900731"/>
            <a:chExt cx="720000" cy="378515"/>
          </a:xfrm>
        </p:grpSpPr>
        <p:sp>
          <p:nvSpPr>
            <p:cNvPr id="408" name="四角形: 上の 2 つの角を丸める 407">
              <a:extLst>
                <a:ext uri="{FF2B5EF4-FFF2-40B4-BE49-F238E27FC236}">
                  <a16:creationId xmlns:a16="http://schemas.microsoft.com/office/drawing/2014/main" id="{1AAFC2C2-854C-4038-807C-1FF31D0FC00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鎌ヶ谷市</a:t>
              </a:r>
            </a:p>
          </p:txBody>
        </p:sp>
        <p:sp>
          <p:nvSpPr>
            <p:cNvPr id="409" name="四角形: 上の 2 つの角を丸める 408">
              <a:extLst>
                <a:ext uri="{FF2B5EF4-FFF2-40B4-BE49-F238E27FC236}">
                  <a16:creationId xmlns:a16="http://schemas.microsoft.com/office/drawing/2014/main" id="{A9296371-EFD9-4A71-890A-70DC50B0373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0" name="グループ化 409">
            <a:extLst>
              <a:ext uri="{FF2B5EF4-FFF2-40B4-BE49-F238E27FC236}">
                <a16:creationId xmlns:a16="http://schemas.microsoft.com/office/drawing/2014/main" id="{D94DE178-B0A4-4B8D-BD45-FA40546F9F7A}"/>
              </a:ext>
            </a:extLst>
          </p:cNvPr>
          <p:cNvGrpSpPr/>
          <p:nvPr/>
        </p:nvGrpSpPr>
        <p:grpSpPr>
          <a:xfrm>
            <a:off x="1908106" y="2576922"/>
            <a:ext cx="720000" cy="430244"/>
            <a:chOff x="6555416" y="4900731"/>
            <a:chExt cx="720000" cy="378515"/>
          </a:xfrm>
        </p:grpSpPr>
        <p:sp>
          <p:nvSpPr>
            <p:cNvPr id="411" name="四角形: 上の 2 つの角を丸める 410">
              <a:extLst>
                <a:ext uri="{FF2B5EF4-FFF2-40B4-BE49-F238E27FC236}">
                  <a16:creationId xmlns:a16="http://schemas.microsoft.com/office/drawing/2014/main" id="{86A9B6F7-6B14-4DFD-835B-0DECA00C7F2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白井市</a:t>
              </a:r>
            </a:p>
          </p:txBody>
        </p:sp>
        <p:sp>
          <p:nvSpPr>
            <p:cNvPr id="412" name="四角形: 上の 2 つの角を丸める 411">
              <a:extLst>
                <a:ext uri="{FF2B5EF4-FFF2-40B4-BE49-F238E27FC236}">
                  <a16:creationId xmlns:a16="http://schemas.microsoft.com/office/drawing/2014/main" id="{F9CE9790-9356-400D-9326-BD03DFACE55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3" name="グループ化 412">
            <a:extLst>
              <a:ext uri="{FF2B5EF4-FFF2-40B4-BE49-F238E27FC236}">
                <a16:creationId xmlns:a16="http://schemas.microsoft.com/office/drawing/2014/main" id="{DB617CF9-6A85-4087-9A26-C69F9070A580}"/>
              </a:ext>
            </a:extLst>
          </p:cNvPr>
          <p:cNvGrpSpPr/>
          <p:nvPr/>
        </p:nvGrpSpPr>
        <p:grpSpPr>
          <a:xfrm>
            <a:off x="1130866" y="3049362"/>
            <a:ext cx="720000" cy="430244"/>
            <a:chOff x="6555416" y="4900731"/>
            <a:chExt cx="720000" cy="378515"/>
          </a:xfrm>
        </p:grpSpPr>
        <p:sp>
          <p:nvSpPr>
            <p:cNvPr id="414" name="四角形: 上の 2 つの角を丸める 413">
              <a:extLst>
                <a:ext uri="{FF2B5EF4-FFF2-40B4-BE49-F238E27FC236}">
                  <a16:creationId xmlns:a16="http://schemas.microsoft.com/office/drawing/2014/main" id="{D9CD7C09-8A18-4380-AFDB-E63ABB4DC6E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船橋市</a:t>
              </a:r>
            </a:p>
          </p:txBody>
        </p:sp>
        <p:sp>
          <p:nvSpPr>
            <p:cNvPr id="415" name="四角形: 上の 2 つの角を丸める 414">
              <a:extLst>
                <a:ext uri="{FF2B5EF4-FFF2-40B4-BE49-F238E27FC236}">
                  <a16:creationId xmlns:a16="http://schemas.microsoft.com/office/drawing/2014/main" id="{0AB382ED-987F-4E99-A950-3DD0D93717F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6" name="グループ化 415">
            <a:extLst>
              <a:ext uri="{FF2B5EF4-FFF2-40B4-BE49-F238E27FC236}">
                <a16:creationId xmlns:a16="http://schemas.microsoft.com/office/drawing/2014/main" id="{62011EB4-4DAB-42FF-9777-3097A7F33E48}"/>
              </a:ext>
            </a:extLst>
          </p:cNvPr>
          <p:cNvGrpSpPr/>
          <p:nvPr/>
        </p:nvGrpSpPr>
        <p:grpSpPr>
          <a:xfrm>
            <a:off x="1908106" y="3056982"/>
            <a:ext cx="720000" cy="430244"/>
            <a:chOff x="6555416" y="4900731"/>
            <a:chExt cx="720000" cy="378515"/>
          </a:xfrm>
        </p:grpSpPr>
        <p:sp>
          <p:nvSpPr>
            <p:cNvPr id="417" name="四角形: 上の 2 つの角を丸める 416">
              <a:extLst>
                <a:ext uri="{FF2B5EF4-FFF2-40B4-BE49-F238E27FC236}">
                  <a16:creationId xmlns:a16="http://schemas.microsoft.com/office/drawing/2014/main" id="{F5BAE8F1-9671-476C-9F00-98FF9682DF0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八千代市</a:t>
              </a:r>
            </a:p>
          </p:txBody>
        </p:sp>
        <p:sp>
          <p:nvSpPr>
            <p:cNvPr id="418" name="四角形: 上の 2 つの角を丸める 417">
              <a:extLst>
                <a:ext uri="{FF2B5EF4-FFF2-40B4-BE49-F238E27FC236}">
                  <a16:creationId xmlns:a16="http://schemas.microsoft.com/office/drawing/2014/main" id="{D894029F-6E1A-43E0-9A70-245F6E90734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9" name="グループ化 418">
            <a:extLst>
              <a:ext uri="{FF2B5EF4-FFF2-40B4-BE49-F238E27FC236}">
                <a16:creationId xmlns:a16="http://schemas.microsoft.com/office/drawing/2014/main" id="{210FDC52-743F-4696-8E88-C3EE6BC37BDD}"/>
              </a:ext>
            </a:extLst>
          </p:cNvPr>
          <p:cNvGrpSpPr/>
          <p:nvPr/>
        </p:nvGrpSpPr>
        <p:grpSpPr>
          <a:xfrm>
            <a:off x="1285126" y="3529422"/>
            <a:ext cx="720000" cy="430244"/>
            <a:chOff x="6555416" y="4900731"/>
            <a:chExt cx="720000" cy="378515"/>
          </a:xfrm>
        </p:grpSpPr>
        <p:sp>
          <p:nvSpPr>
            <p:cNvPr id="420" name="四角形: 上の 2 つの角を丸める 419">
              <a:extLst>
                <a:ext uri="{FF2B5EF4-FFF2-40B4-BE49-F238E27FC236}">
                  <a16:creationId xmlns:a16="http://schemas.microsoft.com/office/drawing/2014/main" id="{9FF5EB46-CBA3-46BE-9262-5BDF06D075C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習志野市</a:t>
              </a:r>
            </a:p>
          </p:txBody>
        </p:sp>
        <p:sp>
          <p:nvSpPr>
            <p:cNvPr id="421" name="四角形: 上の 2 つの角を丸める 420">
              <a:extLst>
                <a:ext uri="{FF2B5EF4-FFF2-40B4-BE49-F238E27FC236}">
                  <a16:creationId xmlns:a16="http://schemas.microsoft.com/office/drawing/2014/main" id="{F69013C4-19AE-4BF9-B05E-33E6FDB7082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2" name="グループ化 421">
            <a:extLst>
              <a:ext uri="{FF2B5EF4-FFF2-40B4-BE49-F238E27FC236}">
                <a16:creationId xmlns:a16="http://schemas.microsoft.com/office/drawing/2014/main" id="{B7126B53-2D44-4934-9EBD-F2FC347B20FB}"/>
              </a:ext>
            </a:extLst>
          </p:cNvPr>
          <p:cNvGrpSpPr/>
          <p:nvPr/>
        </p:nvGrpSpPr>
        <p:grpSpPr>
          <a:xfrm>
            <a:off x="4245032" y="2313115"/>
            <a:ext cx="720000" cy="430244"/>
            <a:chOff x="6555416" y="4900731"/>
            <a:chExt cx="720000" cy="378515"/>
          </a:xfrm>
        </p:grpSpPr>
        <p:sp>
          <p:nvSpPr>
            <p:cNvPr id="423" name="四角形: 上の 2 つの角を丸める 422">
              <a:extLst>
                <a:ext uri="{FF2B5EF4-FFF2-40B4-BE49-F238E27FC236}">
                  <a16:creationId xmlns:a16="http://schemas.microsoft.com/office/drawing/2014/main" id="{CC5FB515-E67E-4232-AC6D-9E9DAF37AAD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多古町</a:t>
              </a:r>
            </a:p>
          </p:txBody>
        </p:sp>
        <p:sp>
          <p:nvSpPr>
            <p:cNvPr id="424" name="四角形: 上の 2 つの角を丸める 423">
              <a:extLst>
                <a:ext uri="{FF2B5EF4-FFF2-40B4-BE49-F238E27FC236}">
                  <a16:creationId xmlns:a16="http://schemas.microsoft.com/office/drawing/2014/main" id="{108F0AD3-08AD-4F04-A0EE-C3B57E2ABC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5" name="グループ化 424">
            <a:extLst>
              <a:ext uri="{FF2B5EF4-FFF2-40B4-BE49-F238E27FC236}">
                <a16:creationId xmlns:a16="http://schemas.microsoft.com/office/drawing/2014/main" id="{90A8B86B-2E19-4583-B86F-FA5F9CC301E3}"/>
              </a:ext>
            </a:extLst>
          </p:cNvPr>
          <p:cNvGrpSpPr/>
          <p:nvPr/>
        </p:nvGrpSpPr>
        <p:grpSpPr>
          <a:xfrm>
            <a:off x="4946621" y="3295153"/>
            <a:ext cx="720000" cy="430244"/>
            <a:chOff x="6555416" y="4900731"/>
            <a:chExt cx="720000" cy="378515"/>
          </a:xfrm>
        </p:grpSpPr>
        <p:sp>
          <p:nvSpPr>
            <p:cNvPr id="426" name="四角形: 上の 2 つの角を丸める 425">
              <a:extLst>
                <a:ext uri="{FF2B5EF4-FFF2-40B4-BE49-F238E27FC236}">
                  <a16:creationId xmlns:a16="http://schemas.microsoft.com/office/drawing/2014/main" id="{A68AD6C4-D9D6-4319-A793-5BBE71990F6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横芝光町</a:t>
              </a:r>
            </a:p>
          </p:txBody>
        </p:sp>
        <p:sp>
          <p:nvSpPr>
            <p:cNvPr id="427" name="四角形: 上の 2 つの角を丸める 426">
              <a:extLst>
                <a:ext uri="{FF2B5EF4-FFF2-40B4-BE49-F238E27FC236}">
                  <a16:creationId xmlns:a16="http://schemas.microsoft.com/office/drawing/2014/main" id="{82A8A5F0-F743-4862-B3FA-F5A2E594D81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8" name="グループ化 427">
            <a:extLst>
              <a:ext uri="{FF2B5EF4-FFF2-40B4-BE49-F238E27FC236}">
                <a16:creationId xmlns:a16="http://schemas.microsoft.com/office/drawing/2014/main" id="{2069FA5A-E3AD-4689-A60C-7631E1B9CC64}"/>
              </a:ext>
            </a:extLst>
          </p:cNvPr>
          <p:cNvGrpSpPr/>
          <p:nvPr/>
        </p:nvGrpSpPr>
        <p:grpSpPr>
          <a:xfrm>
            <a:off x="4103810" y="3761195"/>
            <a:ext cx="720000" cy="430244"/>
            <a:chOff x="6555416" y="4900731"/>
            <a:chExt cx="720000" cy="378515"/>
          </a:xfrm>
        </p:grpSpPr>
        <p:sp>
          <p:nvSpPr>
            <p:cNvPr id="429" name="四角形: 上の 2 つの角を丸める 428">
              <a:extLst>
                <a:ext uri="{FF2B5EF4-FFF2-40B4-BE49-F238E27FC236}">
                  <a16:creationId xmlns:a16="http://schemas.microsoft.com/office/drawing/2014/main" id="{9E97AF62-FBAB-4FE2-B646-0ED85DC2A9C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山武市</a:t>
              </a:r>
            </a:p>
          </p:txBody>
        </p:sp>
        <p:sp>
          <p:nvSpPr>
            <p:cNvPr id="430" name="四角形: 上の 2 つの角を丸める 429">
              <a:extLst>
                <a:ext uri="{FF2B5EF4-FFF2-40B4-BE49-F238E27FC236}">
                  <a16:creationId xmlns:a16="http://schemas.microsoft.com/office/drawing/2014/main" id="{398B55B7-E979-4622-AE43-28A39F28BF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1" name="グループ化 430">
            <a:extLst>
              <a:ext uri="{FF2B5EF4-FFF2-40B4-BE49-F238E27FC236}">
                <a16:creationId xmlns:a16="http://schemas.microsoft.com/office/drawing/2014/main" id="{534B3B05-477A-4B16-AF3A-F215B47325EE}"/>
              </a:ext>
            </a:extLst>
          </p:cNvPr>
          <p:cNvGrpSpPr/>
          <p:nvPr/>
        </p:nvGrpSpPr>
        <p:grpSpPr>
          <a:xfrm>
            <a:off x="4186481" y="2808415"/>
            <a:ext cx="720000" cy="430244"/>
            <a:chOff x="6555416" y="4900731"/>
            <a:chExt cx="720000" cy="378515"/>
          </a:xfrm>
        </p:grpSpPr>
        <p:sp>
          <p:nvSpPr>
            <p:cNvPr id="432" name="四角形: 上の 2 つの角を丸める 431">
              <a:extLst>
                <a:ext uri="{FF2B5EF4-FFF2-40B4-BE49-F238E27FC236}">
                  <a16:creationId xmlns:a16="http://schemas.microsoft.com/office/drawing/2014/main" id="{9645AE71-1521-48AE-901F-CB1D54FFAED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芝山町</a:t>
              </a:r>
            </a:p>
          </p:txBody>
        </p:sp>
        <p:sp>
          <p:nvSpPr>
            <p:cNvPr id="433" name="四角形: 上の 2 つの角を丸める 432">
              <a:extLst>
                <a:ext uri="{FF2B5EF4-FFF2-40B4-BE49-F238E27FC236}">
                  <a16:creationId xmlns:a16="http://schemas.microsoft.com/office/drawing/2014/main" id="{C7CF7762-F26F-408A-BFFE-A8BB56AB20C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4" name="グループ化 433">
            <a:extLst>
              <a:ext uri="{FF2B5EF4-FFF2-40B4-BE49-F238E27FC236}">
                <a16:creationId xmlns:a16="http://schemas.microsoft.com/office/drawing/2014/main" id="{21B46EC5-F792-4F94-83DF-46F78E5C3CC6}"/>
              </a:ext>
            </a:extLst>
          </p:cNvPr>
          <p:cNvGrpSpPr/>
          <p:nvPr/>
        </p:nvGrpSpPr>
        <p:grpSpPr>
          <a:xfrm>
            <a:off x="4186481" y="3295153"/>
            <a:ext cx="720000" cy="430244"/>
            <a:chOff x="6555416" y="4900731"/>
            <a:chExt cx="720000" cy="378515"/>
          </a:xfrm>
        </p:grpSpPr>
        <p:sp>
          <p:nvSpPr>
            <p:cNvPr id="435" name="四角形: 上の 2 つの角を丸める 434">
              <a:extLst>
                <a:ext uri="{FF2B5EF4-FFF2-40B4-BE49-F238E27FC236}">
                  <a16:creationId xmlns:a16="http://schemas.microsoft.com/office/drawing/2014/main" id="{C40C915B-67B5-4C36-A9EC-98E06D41089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富里市</a:t>
              </a:r>
            </a:p>
          </p:txBody>
        </p:sp>
        <p:sp>
          <p:nvSpPr>
            <p:cNvPr id="436" name="四角形: 上の 2 つの角を丸める 435">
              <a:extLst>
                <a:ext uri="{FF2B5EF4-FFF2-40B4-BE49-F238E27FC236}">
                  <a16:creationId xmlns:a16="http://schemas.microsoft.com/office/drawing/2014/main" id="{9AC1FACE-4AF3-469C-9838-0B22C9391BA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7" name="グループ化 436">
            <a:extLst>
              <a:ext uri="{FF2B5EF4-FFF2-40B4-BE49-F238E27FC236}">
                <a16:creationId xmlns:a16="http://schemas.microsoft.com/office/drawing/2014/main" id="{240F3C32-F7C6-4BF7-827F-0682DF111B18}"/>
              </a:ext>
            </a:extLst>
          </p:cNvPr>
          <p:cNvGrpSpPr/>
          <p:nvPr/>
        </p:nvGrpSpPr>
        <p:grpSpPr>
          <a:xfrm>
            <a:off x="2671250" y="3265895"/>
            <a:ext cx="720000" cy="430244"/>
            <a:chOff x="6555416" y="4900731"/>
            <a:chExt cx="720000" cy="378515"/>
          </a:xfrm>
        </p:grpSpPr>
        <p:sp>
          <p:nvSpPr>
            <p:cNvPr id="438" name="四角形: 上の 2 つの角を丸める 437">
              <a:extLst>
                <a:ext uri="{FF2B5EF4-FFF2-40B4-BE49-F238E27FC236}">
                  <a16:creationId xmlns:a16="http://schemas.microsoft.com/office/drawing/2014/main" id="{12E4C31A-5FB1-47AF-B66E-621FCF94E4D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四街道市</a:t>
              </a:r>
            </a:p>
          </p:txBody>
        </p:sp>
        <p:sp>
          <p:nvSpPr>
            <p:cNvPr id="439" name="四角形: 上の 2 つの角を丸める 438">
              <a:extLst>
                <a:ext uri="{FF2B5EF4-FFF2-40B4-BE49-F238E27FC236}">
                  <a16:creationId xmlns:a16="http://schemas.microsoft.com/office/drawing/2014/main" id="{507B8A6F-A01F-4467-AEE4-7A08ABE5415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0" name="グループ化 439">
            <a:extLst>
              <a:ext uri="{FF2B5EF4-FFF2-40B4-BE49-F238E27FC236}">
                <a16:creationId xmlns:a16="http://schemas.microsoft.com/office/drawing/2014/main" id="{F2361449-A3C5-4EB2-B5BB-53F6851F6E64}"/>
              </a:ext>
            </a:extLst>
          </p:cNvPr>
          <p:cNvGrpSpPr/>
          <p:nvPr/>
        </p:nvGrpSpPr>
        <p:grpSpPr>
          <a:xfrm>
            <a:off x="2671250" y="2799853"/>
            <a:ext cx="720000" cy="430244"/>
            <a:chOff x="6555416" y="4900731"/>
            <a:chExt cx="720000" cy="378515"/>
          </a:xfrm>
        </p:grpSpPr>
        <p:sp>
          <p:nvSpPr>
            <p:cNvPr id="441" name="四角形: 上の 2 つの角を丸める 440">
              <a:extLst>
                <a:ext uri="{FF2B5EF4-FFF2-40B4-BE49-F238E27FC236}">
                  <a16:creationId xmlns:a16="http://schemas.microsoft.com/office/drawing/2014/main" id="{848C86C0-F0AC-4310-90BE-03B6F43A701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佐倉市</a:t>
              </a:r>
            </a:p>
          </p:txBody>
        </p:sp>
        <p:sp>
          <p:nvSpPr>
            <p:cNvPr id="442" name="四角形: 上の 2 つの角を丸める 441">
              <a:extLst>
                <a:ext uri="{FF2B5EF4-FFF2-40B4-BE49-F238E27FC236}">
                  <a16:creationId xmlns:a16="http://schemas.microsoft.com/office/drawing/2014/main" id="{44284D05-87FF-40C9-ADBC-9634A5C8E9B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3" name="グループ化 442">
            <a:extLst>
              <a:ext uri="{FF2B5EF4-FFF2-40B4-BE49-F238E27FC236}">
                <a16:creationId xmlns:a16="http://schemas.microsoft.com/office/drawing/2014/main" id="{A08DB2AB-281C-47CE-83D7-730CDBF95174}"/>
              </a:ext>
            </a:extLst>
          </p:cNvPr>
          <p:cNvGrpSpPr/>
          <p:nvPr/>
        </p:nvGrpSpPr>
        <p:grpSpPr>
          <a:xfrm>
            <a:off x="3425630" y="3326470"/>
            <a:ext cx="720000" cy="430244"/>
            <a:chOff x="6555416" y="4900731"/>
            <a:chExt cx="720000" cy="378515"/>
          </a:xfrm>
        </p:grpSpPr>
        <p:sp>
          <p:nvSpPr>
            <p:cNvPr id="444" name="四角形: 上の 2 つの角を丸める 443">
              <a:extLst>
                <a:ext uri="{FF2B5EF4-FFF2-40B4-BE49-F238E27FC236}">
                  <a16:creationId xmlns:a16="http://schemas.microsoft.com/office/drawing/2014/main" id="{7CBF8A76-795B-4B34-AEA5-D11D16D52D6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八街市</a:t>
              </a:r>
            </a:p>
          </p:txBody>
        </p:sp>
        <p:sp>
          <p:nvSpPr>
            <p:cNvPr id="445" name="四角形: 上の 2 つの角を丸める 444">
              <a:extLst>
                <a:ext uri="{FF2B5EF4-FFF2-40B4-BE49-F238E27FC236}">
                  <a16:creationId xmlns:a16="http://schemas.microsoft.com/office/drawing/2014/main" id="{65DA4C7F-DBC2-4285-9340-FAC032D297A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6" name="グループ化 445">
            <a:extLst>
              <a:ext uri="{FF2B5EF4-FFF2-40B4-BE49-F238E27FC236}">
                <a16:creationId xmlns:a16="http://schemas.microsoft.com/office/drawing/2014/main" id="{F8B68F8F-2F62-4E23-8E10-1B5FED08FD53}"/>
              </a:ext>
            </a:extLst>
          </p:cNvPr>
          <p:cNvGrpSpPr/>
          <p:nvPr/>
        </p:nvGrpSpPr>
        <p:grpSpPr>
          <a:xfrm>
            <a:off x="3425630" y="2616640"/>
            <a:ext cx="720000" cy="430244"/>
            <a:chOff x="6555416" y="4900731"/>
            <a:chExt cx="720000" cy="378515"/>
          </a:xfrm>
        </p:grpSpPr>
        <p:sp>
          <p:nvSpPr>
            <p:cNvPr id="447" name="四角形: 上の 2 つの角を丸める 446">
              <a:extLst>
                <a:ext uri="{FF2B5EF4-FFF2-40B4-BE49-F238E27FC236}">
                  <a16:creationId xmlns:a16="http://schemas.microsoft.com/office/drawing/2014/main" id="{B450597C-4BC8-463E-84CD-536638274DC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酒々井町</a:t>
              </a:r>
            </a:p>
          </p:txBody>
        </p:sp>
        <p:sp>
          <p:nvSpPr>
            <p:cNvPr id="448" name="四角形: 上の 2 つの角を丸める 447">
              <a:extLst>
                <a:ext uri="{FF2B5EF4-FFF2-40B4-BE49-F238E27FC236}">
                  <a16:creationId xmlns:a16="http://schemas.microsoft.com/office/drawing/2014/main" id="{32070134-01E7-4F52-8345-4DE38710BFE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998709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A7B907A-7038-4B1F-9815-66C5943A2355}"/>
              </a:ext>
            </a:extLst>
          </p:cNvPr>
          <p:cNvGrpSpPr/>
          <p:nvPr/>
        </p:nvGrpSpPr>
        <p:grpSpPr>
          <a:xfrm>
            <a:off x="310697" y="396706"/>
            <a:ext cx="6397625" cy="9154169"/>
            <a:chOff x="310697" y="396706"/>
            <a:chExt cx="6397625" cy="9154169"/>
          </a:xfrm>
        </p:grpSpPr>
        <p:grpSp>
          <p:nvGrpSpPr>
            <p:cNvPr id="15691" name="Group 331"/>
            <p:cNvGrpSpPr>
              <a:grpSpLocks/>
            </p:cNvGrpSpPr>
            <p:nvPr/>
          </p:nvGrpSpPr>
          <p:grpSpPr bwMode="auto">
            <a:xfrm>
              <a:off x="310697" y="396706"/>
              <a:ext cx="6397625" cy="8422821"/>
              <a:chOff x="274" y="403"/>
              <a:chExt cx="5642" cy="7428"/>
            </a:xfrm>
          </p:grpSpPr>
          <p:sp>
            <p:nvSpPr>
              <p:cNvPr id="15619" name="Freeform 259"/>
              <p:cNvSpPr>
                <a:spLocks/>
              </p:cNvSpPr>
              <p:nvPr/>
            </p:nvSpPr>
            <p:spPr bwMode="auto">
              <a:xfrm>
                <a:off x="1607" y="3833"/>
                <a:ext cx="1220" cy="1956"/>
              </a:xfrm>
              <a:custGeom>
                <a:avLst/>
                <a:gdLst>
                  <a:gd name="T0" fmla="*/ 595 w 1219"/>
                  <a:gd name="T1" fmla="*/ 1956 h 1956"/>
                  <a:gd name="T2" fmla="*/ 538 w 1219"/>
                  <a:gd name="T3" fmla="*/ 1899 h 1956"/>
                  <a:gd name="T4" fmla="*/ 538 w 1219"/>
                  <a:gd name="T5" fmla="*/ 1672 h 1956"/>
                  <a:gd name="T6" fmla="*/ 510 w 1219"/>
                  <a:gd name="T7" fmla="*/ 1530 h 1956"/>
                  <a:gd name="T8" fmla="*/ 538 w 1219"/>
                  <a:gd name="T9" fmla="*/ 1474 h 1956"/>
                  <a:gd name="T10" fmla="*/ 425 w 1219"/>
                  <a:gd name="T11" fmla="*/ 1445 h 1956"/>
                  <a:gd name="T12" fmla="*/ 538 w 1219"/>
                  <a:gd name="T13" fmla="*/ 1389 h 1956"/>
                  <a:gd name="T14" fmla="*/ 510 w 1219"/>
                  <a:gd name="T15" fmla="*/ 1190 h 1956"/>
                  <a:gd name="T16" fmla="*/ 453 w 1219"/>
                  <a:gd name="T17" fmla="*/ 1048 h 1956"/>
                  <a:gd name="T18" fmla="*/ 368 w 1219"/>
                  <a:gd name="T19" fmla="*/ 1048 h 1956"/>
                  <a:gd name="T20" fmla="*/ 368 w 1219"/>
                  <a:gd name="T21" fmla="*/ 963 h 1956"/>
                  <a:gd name="T22" fmla="*/ 396 w 1219"/>
                  <a:gd name="T23" fmla="*/ 793 h 1956"/>
                  <a:gd name="T24" fmla="*/ 198 w 1219"/>
                  <a:gd name="T25" fmla="*/ 793 h 1956"/>
                  <a:gd name="T26" fmla="*/ 141 w 1219"/>
                  <a:gd name="T27" fmla="*/ 680 h 1956"/>
                  <a:gd name="T28" fmla="*/ 0 w 1219"/>
                  <a:gd name="T29" fmla="*/ 396 h 1956"/>
                  <a:gd name="T30" fmla="*/ 85 w 1219"/>
                  <a:gd name="T31" fmla="*/ 368 h 1956"/>
                  <a:gd name="T32" fmla="*/ 85 w 1219"/>
                  <a:gd name="T33" fmla="*/ 255 h 1956"/>
                  <a:gd name="T34" fmla="*/ 170 w 1219"/>
                  <a:gd name="T35" fmla="*/ 255 h 1956"/>
                  <a:gd name="T36" fmla="*/ 170 w 1219"/>
                  <a:gd name="T37" fmla="*/ 113 h 1956"/>
                  <a:gd name="T38" fmla="*/ 226 w 1219"/>
                  <a:gd name="T39" fmla="*/ 141 h 1956"/>
                  <a:gd name="T40" fmla="*/ 198 w 1219"/>
                  <a:gd name="T41" fmla="*/ 56 h 1956"/>
                  <a:gd name="T42" fmla="*/ 283 w 1219"/>
                  <a:gd name="T43" fmla="*/ 28 h 1956"/>
                  <a:gd name="T44" fmla="*/ 396 w 1219"/>
                  <a:gd name="T45" fmla="*/ 113 h 1956"/>
                  <a:gd name="T46" fmla="*/ 368 w 1219"/>
                  <a:gd name="T47" fmla="*/ 0 h 1956"/>
                  <a:gd name="T48" fmla="*/ 510 w 1219"/>
                  <a:gd name="T49" fmla="*/ 28 h 1956"/>
                  <a:gd name="T50" fmla="*/ 595 w 1219"/>
                  <a:gd name="T51" fmla="*/ 56 h 1956"/>
                  <a:gd name="T52" fmla="*/ 737 w 1219"/>
                  <a:gd name="T53" fmla="*/ 85 h 1956"/>
                  <a:gd name="T54" fmla="*/ 878 w 1219"/>
                  <a:gd name="T55" fmla="*/ 113 h 1956"/>
                  <a:gd name="T56" fmla="*/ 963 w 1219"/>
                  <a:gd name="T57" fmla="*/ 56 h 1956"/>
                  <a:gd name="T58" fmla="*/ 1077 w 1219"/>
                  <a:gd name="T59" fmla="*/ 141 h 1956"/>
                  <a:gd name="T60" fmla="*/ 1077 w 1219"/>
                  <a:gd name="T61" fmla="*/ 226 h 1956"/>
                  <a:gd name="T62" fmla="*/ 1105 w 1219"/>
                  <a:gd name="T63" fmla="*/ 311 h 1956"/>
                  <a:gd name="T64" fmla="*/ 1219 w 1219"/>
                  <a:gd name="T65" fmla="*/ 311 h 1956"/>
                  <a:gd name="T66" fmla="*/ 1162 w 1219"/>
                  <a:gd name="T67" fmla="*/ 453 h 1956"/>
                  <a:gd name="T68" fmla="*/ 1048 w 1219"/>
                  <a:gd name="T69" fmla="*/ 425 h 1956"/>
                  <a:gd name="T70" fmla="*/ 963 w 1219"/>
                  <a:gd name="T71" fmla="*/ 481 h 1956"/>
                  <a:gd name="T72" fmla="*/ 878 w 1219"/>
                  <a:gd name="T73" fmla="*/ 481 h 1956"/>
                  <a:gd name="T74" fmla="*/ 822 w 1219"/>
                  <a:gd name="T75" fmla="*/ 510 h 1956"/>
                  <a:gd name="T76" fmla="*/ 878 w 1219"/>
                  <a:gd name="T77" fmla="*/ 652 h 1956"/>
                  <a:gd name="T78" fmla="*/ 878 w 1219"/>
                  <a:gd name="T79" fmla="*/ 708 h 1956"/>
                  <a:gd name="T80" fmla="*/ 878 w 1219"/>
                  <a:gd name="T81" fmla="*/ 907 h 1956"/>
                  <a:gd name="T82" fmla="*/ 935 w 1219"/>
                  <a:gd name="T83" fmla="*/ 992 h 1956"/>
                  <a:gd name="T84" fmla="*/ 992 w 1219"/>
                  <a:gd name="T85" fmla="*/ 1077 h 1956"/>
                  <a:gd name="T86" fmla="*/ 907 w 1219"/>
                  <a:gd name="T87" fmla="*/ 1134 h 1956"/>
                  <a:gd name="T88" fmla="*/ 963 w 1219"/>
                  <a:gd name="T89" fmla="*/ 1190 h 1956"/>
                  <a:gd name="T90" fmla="*/ 992 w 1219"/>
                  <a:gd name="T91" fmla="*/ 1275 h 1956"/>
                  <a:gd name="T92" fmla="*/ 1020 w 1219"/>
                  <a:gd name="T93" fmla="*/ 1360 h 1956"/>
                  <a:gd name="T94" fmla="*/ 1048 w 1219"/>
                  <a:gd name="T95" fmla="*/ 1474 h 1956"/>
                  <a:gd name="T96" fmla="*/ 1048 w 1219"/>
                  <a:gd name="T97" fmla="*/ 1530 h 1956"/>
                  <a:gd name="T98" fmla="*/ 935 w 1219"/>
                  <a:gd name="T99" fmla="*/ 1502 h 1956"/>
                  <a:gd name="T100" fmla="*/ 963 w 1219"/>
                  <a:gd name="T101" fmla="*/ 1587 h 1956"/>
                  <a:gd name="T102" fmla="*/ 850 w 1219"/>
                  <a:gd name="T103" fmla="*/ 1701 h 1956"/>
                  <a:gd name="T104" fmla="*/ 822 w 1219"/>
                  <a:gd name="T105" fmla="*/ 1842 h 1956"/>
                  <a:gd name="T106" fmla="*/ 680 w 1219"/>
                  <a:gd name="T107" fmla="*/ 1871 h 1956"/>
                  <a:gd name="T108" fmla="*/ 652 w 1219"/>
                  <a:gd name="T109" fmla="*/ 1956 h 19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219" h="1956">
                    <a:moveTo>
                      <a:pt x="652" y="1956"/>
                    </a:moveTo>
                    <a:lnTo>
                      <a:pt x="595" y="1956"/>
                    </a:lnTo>
                    <a:lnTo>
                      <a:pt x="595" y="1899"/>
                    </a:lnTo>
                    <a:lnTo>
                      <a:pt x="538" y="1899"/>
                    </a:lnTo>
                    <a:lnTo>
                      <a:pt x="538" y="1786"/>
                    </a:lnTo>
                    <a:lnTo>
                      <a:pt x="538" y="1672"/>
                    </a:lnTo>
                    <a:lnTo>
                      <a:pt x="481" y="1587"/>
                    </a:lnTo>
                    <a:lnTo>
                      <a:pt x="510" y="1530"/>
                    </a:lnTo>
                    <a:lnTo>
                      <a:pt x="567" y="1502"/>
                    </a:lnTo>
                    <a:lnTo>
                      <a:pt x="538" y="1474"/>
                    </a:lnTo>
                    <a:lnTo>
                      <a:pt x="453" y="1474"/>
                    </a:lnTo>
                    <a:lnTo>
                      <a:pt x="425" y="1445"/>
                    </a:lnTo>
                    <a:lnTo>
                      <a:pt x="453" y="1417"/>
                    </a:lnTo>
                    <a:lnTo>
                      <a:pt x="538" y="1389"/>
                    </a:lnTo>
                    <a:lnTo>
                      <a:pt x="567" y="1275"/>
                    </a:lnTo>
                    <a:lnTo>
                      <a:pt x="510" y="1190"/>
                    </a:lnTo>
                    <a:lnTo>
                      <a:pt x="510" y="1134"/>
                    </a:lnTo>
                    <a:lnTo>
                      <a:pt x="453" y="1048"/>
                    </a:lnTo>
                    <a:lnTo>
                      <a:pt x="425" y="1077"/>
                    </a:lnTo>
                    <a:lnTo>
                      <a:pt x="368" y="1048"/>
                    </a:lnTo>
                    <a:lnTo>
                      <a:pt x="396" y="992"/>
                    </a:lnTo>
                    <a:lnTo>
                      <a:pt x="368" y="963"/>
                    </a:lnTo>
                    <a:lnTo>
                      <a:pt x="396" y="907"/>
                    </a:lnTo>
                    <a:lnTo>
                      <a:pt x="396" y="793"/>
                    </a:lnTo>
                    <a:lnTo>
                      <a:pt x="340" y="737"/>
                    </a:lnTo>
                    <a:lnTo>
                      <a:pt x="198" y="793"/>
                    </a:lnTo>
                    <a:lnTo>
                      <a:pt x="113" y="793"/>
                    </a:lnTo>
                    <a:lnTo>
                      <a:pt x="141" y="680"/>
                    </a:lnTo>
                    <a:lnTo>
                      <a:pt x="56" y="538"/>
                    </a:lnTo>
                    <a:lnTo>
                      <a:pt x="0" y="396"/>
                    </a:lnTo>
                    <a:lnTo>
                      <a:pt x="28" y="340"/>
                    </a:lnTo>
                    <a:lnTo>
                      <a:pt x="85" y="368"/>
                    </a:lnTo>
                    <a:lnTo>
                      <a:pt x="56" y="311"/>
                    </a:lnTo>
                    <a:lnTo>
                      <a:pt x="85" y="255"/>
                    </a:lnTo>
                    <a:lnTo>
                      <a:pt x="141" y="283"/>
                    </a:lnTo>
                    <a:lnTo>
                      <a:pt x="170" y="255"/>
                    </a:lnTo>
                    <a:lnTo>
                      <a:pt x="141" y="226"/>
                    </a:lnTo>
                    <a:lnTo>
                      <a:pt x="170" y="113"/>
                    </a:lnTo>
                    <a:lnTo>
                      <a:pt x="226" y="170"/>
                    </a:lnTo>
                    <a:lnTo>
                      <a:pt x="226" y="141"/>
                    </a:lnTo>
                    <a:lnTo>
                      <a:pt x="198" y="85"/>
                    </a:lnTo>
                    <a:lnTo>
                      <a:pt x="198" y="56"/>
                    </a:lnTo>
                    <a:lnTo>
                      <a:pt x="311" y="113"/>
                    </a:lnTo>
                    <a:lnTo>
                      <a:pt x="283" y="28"/>
                    </a:lnTo>
                    <a:lnTo>
                      <a:pt x="311" y="0"/>
                    </a:lnTo>
                    <a:lnTo>
                      <a:pt x="396" y="113"/>
                    </a:lnTo>
                    <a:lnTo>
                      <a:pt x="425" y="85"/>
                    </a:lnTo>
                    <a:lnTo>
                      <a:pt x="368" y="0"/>
                    </a:lnTo>
                    <a:lnTo>
                      <a:pt x="425" y="0"/>
                    </a:lnTo>
                    <a:lnTo>
                      <a:pt x="510" y="28"/>
                    </a:lnTo>
                    <a:lnTo>
                      <a:pt x="538" y="0"/>
                    </a:lnTo>
                    <a:lnTo>
                      <a:pt x="595" y="56"/>
                    </a:lnTo>
                    <a:lnTo>
                      <a:pt x="623" y="0"/>
                    </a:lnTo>
                    <a:lnTo>
                      <a:pt x="737" y="85"/>
                    </a:lnTo>
                    <a:lnTo>
                      <a:pt x="793" y="113"/>
                    </a:lnTo>
                    <a:lnTo>
                      <a:pt x="878" y="113"/>
                    </a:lnTo>
                    <a:lnTo>
                      <a:pt x="907" y="56"/>
                    </a:lnTo>
                    <a:lnTo>
                      <a:pt x="963" y="56"/>
                    </a:lnTo>
                    <a:lnTo>
                      <a:pt x="1077" y="56"/>
                    </a:lnTo>
                    <a:lnTo>
                      <a:pt x="1077" y="141"/>
                    </a:lnTo>
                    <a:lnTo>
                      <a:pt x="1048" y="170"/>
                    </a:lnTo>
                    <a:lnTo>
                      <a:pt x="1077" y="226"/>
                    </a:lnTo>
                    <a:lnTo>
                      <a:pt x="1077" y="255"/>
                    </a:lnTo>
                    <a:lnTo>
                      <a:pt x="1105" y="311"/>
                    </a:lnTo>
                    <a:lnTo>
                      <a:pt x="1134" y="311"/>
                    </a:lnTo>
                    <a:lnTo>
                      <a:pt x="1219" y="311"/>
                    </a:lnTo>
                    <a:lnTo>
                      <a:pt x="1219" y="340"/>
                    </a:lnTo>
                    <a:lnTo>
                      <a:pt x="1162" y="453"/>
                    </a:lnTo>
                    <a:lnTo>
                      <a:pt x="1105" y="453"/>
                    </a:lnTo>
                    <a:lnTo>
                      <a:pt x="1048" y="425"/>
                    </a:lnTo>
                    <a:lnTo>
                      <a:pt x="963" y="425"/>
                    </a:lnTo>
                    <a:lnTo>
                      <a:pt x="963" y="481"/>
                    </a:lnTo>
                    <a:lnTo>
                      <a:pt x="935" y="510"/>
                    </a:lnTo>
                    <a:lnTo>
                      <a:pt x="878" y="481"/>
                    </a:lnTo>
                    <a:lnTo>
                      <a:pt x="878" y="538"/>
                    </a:lnTo>
                    <a:lnTo>
                      <a:pt x="822" y="510"/>
                    </a:lnTo>
                    <a:lnTo>
                      <a:pt x="793" y="595"/>
                    </a:lnTo>
                    <a:lnTo>
                      <a:pt x="878" y="652"/>
                    </a:lnTo>
                    <a:lnTo>
                      <a:pt x="850" y="680"/>
                    </a:lnTo>
                    <a:lnTo>
                      <a:pt x="878" y="708"/>
                    </a:lnTo>
                    <a:lnTo>
                      <a:pt x="793" y="737"/>
                    </a:lnTo>
                    <a:lnTo>
                      <a:pt x="878" y="907"/>
                    </a:lnTo>
                    <a:lnTo>
                      <a:pt x="878" y="935"/>
                    </a:lnTo>
                    <a:lnTo>
                      <a:pt x="935" y="992"/>
                    </a:lnTo>
                    <a:lnTo>
                      <a:pt x="935" y="1048"/>
                    </a:lnTo>
                    <a:lnTo>
                      <a:pt x="992" y="1077"/>
                    </a:lnTo>
                    <a:lnTo>
                      <a:pt x="935" y="1077"/>
                    </a:lnTo>
                    <a:lnTo>
                      <a:pt x="907" y="1134"/>
                    </a:lnTo>
                    <a:lnTo>
                      <a:pt x="992" y="1162"/>
                    </a:lnTo>
                    <a:lnTo>
                      <a:pt x="963" y="1190"/>
                    </a:lnTo>
                    <a:lnTo>
                      <a:pt x="992" y="1219"/>
                    </a:lnTo>
                    <a:lnTo>
                      <a:pt x="992" y="1275"/>
                    </a:lnTo>
                    <a:lnTo>
                      <a:pt x="1020" y="1304"/>
                    </a:lnTo>
                    <a:lnTo>
                      <a:pt x="1020" y="1360"/>
                    </a:lnTo>
                    <a:lnTo>
                      <a:pt x="1048" y="1417"/>
                    </a:lnTo>
                    <a:lnTo>
                      <a:pt x="1048" y="1474"/>
                    </a:lnTo>
                    <a:lnTo>
                      <a:pt x="1105" y="1530"/>
                    </a:lnTo>
                    <a:lnTo>
                      <a:pt x="1048" y="1530"/>
                    </a:lnTo>
                    <a:lnTo>
                      <a:pt x="992" y="1559"/>
                    </a:lnTo>
                    <a:lnTo>
                      <a:pt x="935" y="1502"/>
                    </a:lnTo>
                    <a:lnTo>
                      <a:pt x="935" y="1559"/>
                    </a:lnTo>
                    <a:lnTo>
                      <a:pt x="963" y="1587"/>
                    </a:lnTo>
                    <a:lnTo>
                      <a:pt x="963" y="1615"/>
                    </a:lnTo>
                    <a:lnTo>
                      <a:pt x="850" y="1701"/>
                    </a:lnTo>
                    <a:lnTo>
                      <a:pt x="822" y="1757"/>
                    </a:lnTo>
                    <a:lnTo>
                      <a:pt x="822" y="1842"/>
                    </a:lnTo>
                    <a:lnTo>
                      <a:pt x="737" y="1842"/>
                    </a:lnTo>
                    <a:lnTo>
                      <a:pt x="680" y="1871"/>
                    </a:lnTo>
                    <a:lnTo>
                      <a:pt x="680" y="1927"/>
                    </a:lnTo>
                    <a:lnTo>
                      <a:pt x="652" y="195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1" name="Freeform 261"/>
              <p:cNvSpPr>
                <a:spLocks/>
              </p:cNvSpPr>
              <p:nvPr/>
            </p:nvSpPr>
            <p:spPr bwMode="auto">
              <a:xfrm>
                <a:off x="728" y="4939"/>
                <a:ext cx="1616" cy="1361"/>
              </a:xfrm>
              <a:custGeom>
                <a:avLst/>
                <a:gdLst>
                  <a:gd name="T0" fmla="*/ 1531 w 1616"/>
                  <a:gd name="T1" fmla="*/ 851 h 1361"/>
                  <a:gd name="T2" fmla="*/ 1531 w 1616"/>
                  <a:gd name="T3" fmla="*/ 964 h 1361"/>
                  <a:gd name="T4" fmla="*/ 1587 w 1616"/>
                  <a:gd name="T5" fmla="*/ 1077 h 1361"/>
                  <a:gd name="T6" fmla="*/ 1616 w 1616"/>
                  <a:gd name="T7" fmla="*/ 1191 h 1361"/>
                  <a:gd name="T8" fmla="*/ 1502 w 1616"/>
                  <a:gd name="T9" fmla="*/ 1134 h 1361"/>
                  <a:gd name="T10" fmla="*/ 1389 w 1616"/>
                  <a:gd name="T11" fmla="*/ 1191 h 1361"/>
                  <a:gd name="T12" fmla="*/ 1275 w 1616"/>
                  <a:gd name="T13" fmla="*/ 1276 h 1361"/>
                  <a:gd name="T14" fmla="*/ 1077 w 1616"/>
                  <a:gd name="T15" fmla="*/ 1304 h 1361"/>
                  <a:gd name="T16" fmla="*/ 964 w 1616"/>
                  <a:gd name="T17" fmla="*/ 1304 h 1361"/>
                  <a:gd name="T18" fmla="*/ 765 w 1616"/>
                  <a:gd name="T19" fmla="*/ 1333 h 1361"/>
                  <a:gd name="T20" fmla="*/ 793 w 1616"/>
                  <a:gd name="T21" fmla="*/ 1106 h 1361"/>
                  <a:gd name="T22" fmla="*/ 708 w 1616"/>
                  <a:gd name="T23" fmla="*/ 936 h 1361"/>
                  <a:gd name="T24" fmla="*/ 708 w 1616"/>
                  <a:gd name="T25" fmla="*/ 794 h 1361"/>
                  <a:gd name="T26" fmla="*/ 567 w 1616"/>
                  <a:gd name="T27" fmla="*/ 822 h 1361"/>
                  <a:gd name="T28" fmla="*/ 595 w 1616"/>
                  <a:gd name="T29" fmla="*/ 737 h 1361"/>
                  <a:gd name="T30" fmla="*/ 453 w 1616"/>
                  <a:gd name="T31" fmla="*/ 652 h 1361"/>
                  <a:gd name="T32" fmla="*/ 340 w 1616"/>
                  <a:gd name="T33" fmla="*/ 510 h 1361"/>
                  <a:gd name="T34" fmla="*/ 255 w 1616"/>
                  <a:gd name="T35" fmla="*/ 425 h 1361"/>
                  <a:gd name="T36" fmla="*/ 170 w 1616"/>
                  <a:gd name="T37" fmla="*/ 284 h 1361"/>
                  <a:gd name="T38" fmla="*/ 113 w 1616"/>
                  <a:gd name="T39" fmla="*/ 142 h 1361"/>
                  <a:gd name="T40" fmla="*/ 28 w 1616"/>
                  <a:gd name="T41" fmla="*/ 0 h 1361"/>
                  <a:gd name="T42" fmla="*/ 255 w 1616"/>
                  <a:gd name="T43" fmla="*/ 85 h 1361"/>
                  <a:gd name="T44" fmla="*/ 340 w 1616"/>
                  <a:gd name="T45" fmla="*/ 227 h 1361"/>
                  <a:gd name="T46" fmla="*/ 510 w 1616"/>
                  <a:gd name="T47" fmla="*/ 227 h 1361"/>
                  <a:gd name="T48" fmla="*/ 623 w 1616"/>
                  <a:gd name="T49" fmla="*/ 255 h 1361"/>
                  <a:gd name="T50" fmla="*/ 765 w 1616"/>
                  <a:gd name="T51" fmla="*/ 340 h 1361"/>
                  <a:gd name="T52" fmla="*/ 879 w 1616"/>
                  <a:gd name="T53" fmla="*/ 397 h 1361"/>
                  <a:gd name="T54" fmla="*/ 964 w 1616"/>
                  <a:gd name="T55" fmla="*/ 255 h 1361"/>
                  <a:gd name="T56" fmla="*/ 1049 w 1616"/>
                  <a:gd name="T57" fmla="*/ 170 h 1361"/>
                  <a:gd name="T58" fmla="*/ 1162 w 1616"/>
                  <a:gd name="T59" fmla="*/ 170 h 1361"/>
                  <a:gd name="T60" fmla="*/ 1275 w 1616"/>
                  <a:gd name="T61" fmla="*/ 255 h 1361"/>
                  <a:gd name="T62" fmla="*/ 1332 w 1616"/>
                  <a:gd name="T63" fmla="*/ 284 h 1361"/>
                  <a:gd name="T64" fmla="*/ 1304 w 1616"/>
                  <a:gd name="T65" fmla="*/ 340 h 1361"/>
                  <a:gd name="T66" fmla="*/ 1417 w 1616"/>
                  <a:gd name="T67" fmla="*/ 369 h 1361"/>
                  <a:gd name="T68" fmla="*/ 1389 w 1616"/>
                  <a:gd name="T69" fmla="*/ 425 h 1361"/>
                  <a:gd name="T70" fmla="*/ 1417 w 1616"/>
                  <a:gd name="T71" fmla="*/ 567 h 1361"/>
                  <a:gd name="T72" fmla="*/ 1474 w 1616"/>
                  <a:gd name="T73" fmla="*/ 794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616" h="1361">
                    <a:moveTo>
                      <a:pt x="1474" y="851"/>
                    </a:moveTo>
                    <a:lnTo>
                      <a:pt x="1531" y="851"/>
                    </a:lnTo>
                    <a:lnTo>
                      <a:pt x="1502" y="907"/>
                    </a:lnTo>
                    <a:lnTo>
                      <a:pt x="1531" y="964"/>
                    </a:lnTo>
                    <a:lnTo>
                      <a:pt x="1587" y="1021"/>
                    </a:lnTo>
                    <a:lnTo>
                      <a:pt x="1587" y="1077"/>
                    </a:lnTo>
                    <a:lnTo>
                      <a:pt x="1616" y="1134"/>
                    </a:lnTo>
                    <a:lnTo>
                      <a:pt x="1616" y="1191"/>
                    </a:lnTo>
                    <a:lnTo>
                      <a:pt x="1587" y="1191"/>
                    </a:lnTo>
                    <a:lnTo>
                      <a:pt x="1502" y="1134"/>
                    </a:lnTo>
                    <a:lnTo>
                      <a:pt x="1417" y="1134"/>
                    </a:lnTo>
                    <a:lnTo>
                      <a:pt x="1389" y="1191"/>
                    </a:lnTo>
                    <a:lnTo>
                      <a:pt x="1332" y="1191"/>
                    </a:lnTo>
                    <a:lnTo>
                      <a:pt x="1275" y="1276"/>
                    </a:lnTo>
                    <a:lnTo>
                      <a:pt x="1162" y="1219"/>
                    </a:lnTo>
                    <a:lnTo>
                      <a:pt x="1077" y="1304"/>
                    </a:lnTo>
                    <a:lnTo>
                      <a:pt x="992" y="1333"/>
                    </a:lnTo>
                    <a:lnTo>
                      <a:pt x="964" y="1304"/>
                    </a:lnTo>
                    <a:lnTo>
                      <a:pt x="907" y="1361"/>
                    </a:lnTo>
                    <a:lnTo>
                      <a:pt x="765" y="1333"/>
                    </a:lnTo>
                    <a:lnTo>
                      <a:pt x="793" y="1248"/>
                    </a:lnTo>
                    <a:lnTo>
                      <a:pt x="793" y="1106"/>
                    </a:lnTo>
                    <a:lnTo>
                      <a:pt x="737" y="1021"/>
                    </a:lnTo>
                    <a:lnTo>
                      <a:pt x="708" y="936"/>
                    </a:lnTo>
                    <a:lnTo>
                      <a:pt x="708" y="879"/>
                    </a:lnTo>
                    <a:lnTo>
                      <a:pt x="708" y="794"/>
                    </a:lnTo>
                    <a:lnTo>
                      <a:pt x="652" y="822"/>
                    </a:lnTo>
                    <a:lnTo>
                      <a:pt x="567" y="822"/>
                    </a:lnTo>
                    <a:lnTo>
                      <a:pt x="538" y="766"/>
                    </a:lnTo>
                    <a:lnTo>
                      <a:pt x="595" y="737"/>
                    </a:lnTo>
                    <a:lnTo>
                      <a:pt x="567" y="709"/>
                    </a:lnTo>
                    <a:lnTo>
                      <a:pt x="453" y="652"/>
                    </a:lnTo>
                    <a:lnTo>
                      <a:pt x="397" y="624"/>
                    </a:lnTo>
                    <a:lnTo>
                      <a:pt x="340" y="510"/>
                    </a:lnTo>
                    <a:lnTo>
                      <a:pt x="283" y="454"/>
                    </a:lnTo>
                    <a:lnTo>
                      <a:pt x="255" y="425"/>
                    </a:lnTo>
                    <a:lnTo>
                      <a:pt x="226" y="312"/>
                    </a:lnTo>
                    <a:lnTo>
                      <a:pt x="170" y="284"/>
                    </a:lnTo>
                    <a:lnTo>
                      <a:pt x="85" y="142"/>
                    </a:lnTo>
                    <a:lnTo>
                      <a:pt x="113" y="142"/>
                    </a:lnTo>
                    <a:lnTo>
                      <a:pt x="0" y="29"/>
                    </a:lnTo>
                    <a:lnTo>
                      <a:pt x="28" y="0"/>
                    </a:lnTo>
                    <a:lnTo>
                      <a:pt x="170" y="57"/>
                    </a:lnTo>
                    <a:lnTo>
                      <a:pt x="255" y="85"/>
                    </a:lnTo>
                    <a:lnTo>
                      <a:pt x="283" y="227"/>
                    </a:lnTo>
                    <a:lnTo>
                      <a:pt x="340" y="227"/>
                    </a:lnTo>
                    <a:lnTo>
                      <a:pt x="397" y="227"/>
                    </a:lnTo>
                    <a:lnTo>
                      <a:pt x="510" y="227"/>
                    </a:lnTo>
                    <a:lnTo>
                      <a:pt x="567" y="255"/>
                    </a:lnTo>
                    <a:lnTo>
                      <a:pt x="623" y="255"/>
                    </a:lnTo>
                    <a:lnTo>
                      <a:pt x="680" y="369"/>
                    </a:lnTo>
                    <a:lnTo>
                      <a:pt x="765" y="340"/>
                    </a:lnTo>
                    <a:lnTo>
                      <a:pt x="822" y="284"/>
                    </a:lnTo>
                    <a:lnTo>
                      <a:pt x="879" y="397"/>
                    </a:lnTo>
                    <a:lnTo>
                      <a:pt x="907" y="255"/>
                    </a:lnTo>
                    <a:lnTo>
                      <a:pt x="964" y="255"/>
                    </a:lnTo>
                    <a:lnTo>
                      <a:pt x="1020" y="227"/>
                    </a:lnTo>
                    <a:lnTo>
                      <a:pt x="1049" y="170"/>
                    </a:lnTo>
                    <a:lnTo>
                      <a:pt x="1077" y="114"/>
                    </a:lnTo>
                    <a:lnTo>
                      <a:pt x="1162" y="170"/>
                    </a:lnTo>
                    <a:lnTo>
                      <a:pt x="1247" y="170"/>
                    </a:lnTo>
                    <a:lnTo>
                      <a:pt x="1275" y="255"/>
                    </a:lnTo>
                    <a:lnTo>
                      <a:pt x="1247" y="284"/>
                    </a:lnTo>
                    <a:lnTo>
                      <a:pt x="1332" y="284"/>
                    </a:lnTo>
                    <a:lnTo>
                      <a:pt x="1332" y="312"/>
                    </a:lnTo>
                    <a:lnTo>
                      <a:pt x="1304" y="340"/>
                    </a:lnTo>
                    <a:lnTo>
                      <a:pt x="1332" y="369"/>
                    </a:lnTo>
                    <a:lnTo>
                      <a:pt x="1417" y="369"/>
                    </a:lnTo>
                    <a:lnTo>
                      <a:pt x="1446" y="397"/>
                    </a:lnTo>
                    <a:lnTo>
                      <a:pt x="1389" y="425"/>
                    </a:lnTo>
                    <a:lnTo>
                      <a:pt x="1360" y="482"/>
                    </a:lnTo>
                    <a:lnTo>
                      <a:pt x="1417" y="567"/>
                    </a:lnTo>
                    <a:lnTo>
                      <a:pt x="1417" y="794"/>
                    </a:lnTo>
                    <a:lnTo>
                      <a:pt x="1474" y="794"/>
                    </a:lnTo>
                    <a:lnTo>
                      <a:pt x="1474" y="85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3" name="Freeform 263"/>
              <p:cNvSpPr>
                <a:spLocks/>
              </p:cNvSpPr>
              <p:nvPr/>
            </p:nvSpPr>
            <p:spPr bwMode="auto">
              <a:xfrm>
                <a:off x="473" y="5024"/>
                <a:ext cx="1048" cy="1361"/>
              </a:xfrm>
              <a:custGeom>
                <a:avLst/>
                <a:gdLst>
                  <a:gd name="T0" fmla="*/ 1020 w 1048"/>
                  <a:gd name="T1" fmla="*/ 1248 h 1361"/>
                  <a:gd name="T2" fmla="*/ 1048 w 1048"/>
                  <a:gd name="T3" fmla="*/ 1163 h 1361"/>
                  <a:gd name="T4" fmla="*/ 1048 w 1048"/>
                  <a:gd name="T5" fmla="*/ 1021 h 1361"/>
                  <a:gd name="T6" fmla="*/ 992 w 1048"/>
                  <a:gd name="T7" fmla="*/ 936 h 1361"/>
                  <a:gd name="T8" fmla="*/ 963 w 1048"/>
                  <a:gd name="T9" fmla="*/ 851 h 1361"/>
                  <a:gd name="T10" fmla="*/ 963 w 1048"/>
                  <a:gd name="T11" fmla="*/ 709 h 1361"/>
                  <a:gd name="T12" fmla="*/ 907 w 1048"/>
                  <a:gd name="T13" fmla="*/ 737 h 1361"/>
                  <a:gd name="T14" fmla="*/ 822 w 1048"/>
                  <a:gd name="T15" fmla="*/ 737 h 1361"/>
                  <a:gd name="T16" fmla="*/ 793 w 1048"/>
                  <a:gd name="T17" fmla="*/ 681 h 1361"/>
                  <a:gd name="T18" fmla="*/ 850 w 1048"/>
                  <a:gd name="T19" fmla="*/ 652 h 1361"/>
                  <a:gd name="T20" fmla="*/ 822 w 1048"/>
                  <a:gd name="T21" fmla="*/ 624 h 1361"/>
                  <a:gd name="T22" fmla="*/ 652 w 1048"/>
                  <a:gd name="T23" fmla="*/ 539 h 1361"/>
                  <a:gd name="T24" fmla="*/ 595 w 1048"/>
                  <a:gd name="T25" fmla="*/ 425 h 1361"/>
                  <a:gd name="T26" fmla="*/ 510 w 1048"/>
                  <a:gd name="T27" fmla="*/ 340 h 1361"/>
                  <a:gd name="T28" fmla="*/ 481 w 1048"/>
                  <a:gd name="T29" fmla="*/ 227 h 1361"/>
                  <a:gd name="T30" fmla="*/ 425 w 1048"/>
                  <a:gd name="T31" fmla="*/ 199 h 1361"/>
                  <a:gd name="T32" fmla="*/ 340 w 1048"/>
                  <a:gd name="T33" fmla="*/ 57 h 1361"/>
                  <a:gd name="T34" fmla="*/ 283 w 1048"/>
                  <a:gd name="T35" fmla="*/ 85 h 1361"/>
                  <a:gd name="T36" fmla="*/ 255 w 1048"/>
                  <a:gd name="T37" fmla="*/ 0 h 1361"/>
                  <a:gd name="T38" fmla="*/ 170 w 1048"/>
                  <a:gd name="T39" fmla="*/ 85 h 1361"/>
                  <a:gd name="T40" fmla="*/ 198 w 1048"/>
                  <a:gd name="T41" fmla="*/ 142 h 1361"/>
                  <a:gd name="T42" fmla="*/ 255 w 1048"/>
                  <a:gd name="T43" fmla="*/ 142 h 1361"/>
                  <a:gd name="T44" fmla="*/ 198 w 1048"/>
                  <a:gd name="T45" fmla="*/ 199 h 1361"/>
                  <a:gd name="T46" fmla="*/ 141 w 1048"/>
                  <a:gd name="T47" fmla="*/ 199 h 1361"/>
                  <a:gd name="T48" fmla="*/ 113 w 1048"/>
                  <a:gd name="T49" fmla="*/ 227 h 1361"/>
                  <a:gd name="T50" fmla="*/ 170 w 1048"/>
                  <a:gd name="T51" fmla="*/ 255 h 1361"/>
                  <a:gd name="T52" fmla="*/ 85 w 1048"/>
                  <a:gd name="T53" fmla="*/ 284 h 1361"/>
                  <a:gd name="T54" fmla="*/ 0 w 1048"/>
                  <a:gd name="T55" fmla="*/ 284 h 1361"/>
                  <a:gd name="T56" fmla="*/ 0 w 1048"/>
                  <a:gd name="T57" fmla="*/ 312 h 1361"/>
                  <a:gd name="T58" fmla="*/ 226 w 1048"/>
                  <a:gd name="T59" fmla="*/ 369 h 1361"/>
                  <a:gd name="T60" fmla="*/ 340 w 1048"/>
                  <a:gd name="T61" fmla="*/ 454 h 1361"/>
                  <a:gd name="T62" fmla="*/ 340 w 1048"/>
                  <a:gd name="T63" fmla="*/ 511 h 1361"/>
                  <a:gd name="T64" fmla="*/ 255 w 1048"/>
                  <a:gd name="T65" fmla="*/ 511 h 1361"/>
                  <a:gd name="T66" fmla="*/ 340 w 1048"/>
                  <a:gd name="T67" fmla="*/ 596 h 1361"/>
                  <a:gd name="T68" fmla="*/ 396 w 1048"/>
                  <a:gd name="T69" fmla="*/ 709 h 1361"/>
                  <a:gd name="T70" fmla="*/ 396 w 1048"/>
                  <a:gd name="T71" fmla="*/ 851 h 1361"/>
                  <a:gd name="T72" fmla="*/ 226 w 1048"/>
                  <a:gd name="T73" fmla="*/ 964 h 1361"/>
                  <a:gd name="T74" fmla="*/ 170 w 1048"/>
                  <a:gd name="T75" fmla="*/ 1021 h 1361"/>
                  <a:gd name="T76" fmla="*/ 141 w 1048"/>
                  <a:gd name="T77" fmla="*/ 1163 h 1361"/>
                  <a:gd name="T78" fmla="*/ 170 w 1048"/>
                  <a:gd name="T79" fmla="*/ 1191 h 1361"/>
                  <a:gd name="T80" fmla="*/ 141 w 1048"/>
                  <a:gd name="T81" fmla="*/ 1248 h 1361"/>
                  <a:gd name="T82" fmla="*/ 340 w 1048"/>
                  <a:gd name="T83" fmla="*/ 1191 h 1361"/>
                  <a:gd name="T84" fmla="*/ 453 w 1048"/>
                  <a:gd name="T85" fmla="*/ 1248 h 1361"/>
                  <a:gd name="T86" fmla="*/ 510 w 1048"/>
                  <a:gd name="T87" fmla="*/ 1219 h 1361"/>
                  <a:gd name="T88" fmla="*/ 595 w 1048"/>
                  <a:gd name="T89" fmla="*/ 1304 h 1361"/>
                  <a:gd name="T90" fmla="*/ 623 w 1048"/>
                  <a:gd name="T91" fmla="*/ 1361 h 1361"/>
                  <a:gd name="T92" fmla="*/ 737 w 1048"/>
                  <a:gd name="T93" fmla="*/ 1361 h 1361"/>
                  <a:gd name="T94" fmla="*/ 737 w 1048"/>
                  <a:gd name="T95" fmla="*/ 1304 h 1361"/>
                  <a:gd name="T96" fmla="*/ 765 w 1048"/>
                  <a:gd name="T97" fmla="*/ 1304 h 1361"/>
                  <a:gd name="T98" fmla="*/ 793 w 1048"/>
                  <a:gd name="T99" fmla="*/ 1276 h 1361"/>
                  <a:gd name="T100" fmla="*/ 850 w 1048"/>
                  <a:gd name="T101" fmla="*/ 1304 h 1361"/>
                  <a:gd name="T102" fmla="*/ 878 w 1048"/>
                  <a:gd name="T103" fmla="*/ 1276 h 1361"/>
                  <a:gd name="T104" fmla="*/ 935 w 1048"/>
                  <a:gd name="T105" fmla="*/ 1276 h 1361"/>
                  <a:gd name="T106" fmla="*/ 1020 w 1048"/>
                  <a:gd name="T107" fmla="*/ 1248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048" h="1361">
                    <a:moveTo>
                      <a:pt x="1020" y="1248"/>
                    </a:moveTo>
                    <a:lnTo>
                      <a:pt x="1048" y="1163"/>
                    </a:lnTo>
                    <a:lnTo>
                      <a:pt x="1048" y="1021"/>
                    </a:lnTo>
                    <a:lnTo>
                      <a:pt x="992" y="936"/>
                    </a:lnTo>
                    <a:lnTo>
                      <a:pt x="963" y="851"/>
                    </a:lnTo>
                    <a:lnTo>
                      <a:pt x="963" y="709"/>
                    </a:lnTo>
                    <a:lnTo>
                      <a:pt x="907" y="737"/>
                    </a:lnTo>
                    <a:lnTo>
                      <a:pt x="822" y="737"/>
                    </a:lnTo>
                    <a:lnTo>
                      <a:pt x="793" y="681"/>
                    </a:lnTo>
                    <a:lnTo>
                      <a:pt x="850" y="652"/>
                    </a:lnTo>
                    <a:lnTo>
                      <a:pt x="822" y="624"/>
                    </a:lnTo>
                    <a:lnTo>
                      <a:pt x="652" y="539"/>
                    </a:lnTo>
                    <a:lnTo>
                      <a:pt x="595" y="425"/>
                    </a:lnTo>
                    <a:lnTo>
                      <a:pt x="510" y="340"/>
                    </a:lnTo>
                    <a:lnTo>
                      <a:pt x="481" y="227"/>
                    </a:lnTo>
                    <a:lnTo>
                      <a:pt x="425" y="199"/>
                    </a:lnTo>
                    <a:lnTo>
                      <a:pt x="340" y="57"/>
                    </a:lnTo>
                    <a:lnTo>
                      <a:pt x="283" y="85"/>
                    </a:lnTo>
                    <a:lnTo>
                      <a:pt x="255" y="0"/>
                    </a:lnTo>
                    <a:lnTo>
                      <a:pt x="170" y="85"/>
                    </a:lnTo>
                    <a:lnTo>
                      <a:pt x="198" y="142"/>
                    </a:lnTo>
                    <a:lnTo>
                      <a:pt x="255" y="142"/>
                    </a:lnTo>
                    <a:lnTo>
                      <a:pt x="198" y="199"/>
                    </a:lnTo>
                    <a:lnTo>
                      <a:pt x="141" y="199"/>
                    </a:lnTo>
                    <a:lnTo>
                      <a:pt x="113" y="227"/>
                    </a:lnTo>
                    <a:lnTo>
                      <a:pt x="170" y="255"/>
                    </a:lnTo>
                    <a:lnTo>
                      <a:pt x="85" y="284"/>
                    </a:lnTo>
                    <a:lnTo>
                      <a:pt x="0" y="284"/>
                    </a:lnTo>
                    <a:lnTo>
                      <a:pt x="0" y="312"/>
                    </a:lnTo>
                    <a:lnTo>
                      <a:pt x="226" y="369"/>
                    </a:lnTo>
                    <a:lnTo>
                      <a:pt x="340" y="454"/>
                    </a:lnTo>
                    <a:lnTo>
                      <a:pt x="340" y="511"/>
                    </a:lnTo>
                    <a:lnTo>
                      <a:pt x="255" y="511"/>
                    </a:lnTo>
                    <a:lnTo>
                      <a:pt x="340" y="596"/>
                    </a:lnTo>
                    <a:lnTo>
                      <a:pt x="396" y="709"/>
                    </a:lnTo>
                    <a:lnTo>
                      <a:pt x="396" y="851"/>
                    </a:lnTo>
                    <a:lnTo>
                      <a:pt x="226" y="964"/>
                    </a:lnTo>
                    <a:lnTo>
                      <a:pt x="170" y="1021"/>
                    </a:lnTo>
                    <a:lnTo>
                      <a:pt x="141" y="1163"/>
                    </a:lnTo>
                    <a:lnTo>
                      <a:pt x="170" y="1191"/>
                    </a:lnTo>
                    <a:lnTo>
                      <a:pt x="141" y="1248"/>
                    </a:lnTo>
                    <a:lnTo>
                      <a:pt x="340" y="1191"/>
                    </a:lnTo>
                    <a:lnTo>
                      <a:pt x="453" y="1248"/>
                    </a:lnTo>
                    <a:lnTo>
                      <a:pt x="510" y="1219"/>
                    </a:lnTo>
                    <a:lnTo>
                      <a:pt x="595" y="1304"/>
                    </a:lnTo>
                    <a:lnTo>
                      <a:pt x="623" y="1361"/>
                    </a:lnTo>
                    <a:lnTo>
                      <a:pt x="737" y="1361"/>
                    </a:lnTo>
                    <a:lnTo>
                      <a:pt x="737" y="1304"/>
                    </a:lnTo>
                    <a:lnTo>
                      <a:pt x="765" y="1304"/>
                    </a:lnTo>
                    <a:lnTo>
                      <a:pt x="793" y="1276"/>
                    </a:lnTo>
                    <a:lnTo>
                      <a:pt x="850" y="1304"/>
                    </a:lnTo>
                    <a:lnTo>
                      <a:pt x="878" y="1276"/>
                    </a:lnTo>
                    <a:lnTo>
                      <a:pt x="935" y="1276"/>
                    </a:lnTo>
                    <a:lnTo>
                      <a:pt x="1020" y="124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4" name="Freeform 264"/>
              <p:cNvSpPr>
                <a:spLocks/>
              </p:cNvSpPr>
              <p:nvPr/>
            </p:nvSpPr>
            <p:spPr bwMode="auto">
              <a:xfrm>
                <a:off x="614" y="6215"/>
                <a:ext cx="596" cy="425"/>
              </a:xfrm>
              <a:custGeom>
                <a:avLst/>
                <a:gdLst>
                  <a:gd name="T0" fmla="*/ 0 w 596"/>
                  <a:gd name="T1" fmla="*/ 57 h 425"/>
                  <a:gd name="T2" fmla="*/ 199 w 596"/>
                  <a:gd name="T3" fmla="*/ 0 h 425"/>
                  <a:gd name="T4" fmla="*/ 312 w 596"/>
                  <a:gd name="T5" fmla="*/ 57 h 425"/>
                  <a:gd name="T6" fmla="*/ 369 w 596"/>
                  <a:gd name="T7" fmla="*/ 28 h 425"/>
                  <a:gd name="T8" fmla="*/ 454 w 596"/>
                  <a:gd name="T9" fmla="*/ 113 h 425"/>
                  <a:gd name="T10" fmla="*/ 482 w 596"/>
                  <a:gd name="T11" fmla="*/ 170 h 425"/>
                  <a:gd name="T12" fmla="*/ 596 w 596"/>
                  <a:gd name="T13" fmla="*/ 170 h 425"/>
                  <a:gd name="T14" fmla="*/ 567 w 596"/>
                  <a:gd name="T15" fmla="*/ 227 h 425"/>
                  <a:gd name="T16" fmla="*/ 539 w 596"/>
                  <a:gd name="T17" fmla="*/ 340 h 425"/>
                  <a:gd name="T18" fmla="*/ 482 w 596"/>
                  <a:gd name="T19" fmla="*/ 312 h 425"/>
                  <a:gd name="T20" fmla="*/ 369 w 596"/>
                  <a:gd name="T21" fmla="*/ 340 h 425"/>
                  <a:gd name="T22" fmla="*/ 255 w 596"/>
                  <a:gd name="T23" fmla="*/ 340 h 425"/>
                  <a:gd name="T24" fmla="*/ 114 w 596"/>
                  <a:gd name="T25" fmla="*/ 425 h 425"/>
                  <a:gd name="T26" fmla="*/ 29 w 596"/>
                  <a:gd name="T27" fmla="*/ 368 h 425"/>
                  <a:gd name="T28" fmla="*/ 29 w 596"/>
                  <a:gd name="T29" fmla="*/ 312 h 425"/>
                  <a:gd name="T30" fmla="*/ 85 w 596"/>
                  <a:gd name="T31" fmla="*/ 255 h 425"/>
                  <a:gd name="T32" fmla="*/ 85 w 596"/>
                  <a:gd name="T33" fmla="*/ 170 h 425"/>
                  <a:gd name="T34" fmla="*/ 57 w 596"/>
                  <a:gd name="T35" fmla="*/ 113 h 425"/>
                  <a:gd name="T36" fmla="*/ 0 w 596"/>
                  <a:gd name="T37" fmla="*/ 57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596" h="425">
                    <a:moveTo>
                      <a:pt x="0" y="57"/>
                    </a:moveTo>
                    <a:lnTo>
                      <a:pt x="199" y="0"/>
                    </a:lnTo>
                    <a:lnTo>
                      <a:pt x="312" y="57"/>
                    </a:lnTo>
                    <a:lnTo>
                      <a:pt x="369" y="28"/>
                    </a:lnTo>
                    <a:lnTo>
                      <a:pt x="454" y="113"/>
                    </a:lnTo>
                    <a:lnTo>
                      <a:pt x="482" y="170"/>
                    </a:lnTo>
                    <a:lnTo>
                      <a:pt x="596" y="170"/>
                    </a:lnTo>
                    <a:lnTo>
                      <a:pt x="567" y="227"/>
                    </a:lnTo>
                    <a:lnTo>
                      <a:pt x="539" y="340"/>
                    </a:lnTo>
                    <a:lnTo>
                      <a:pt x="482" y="312"/>
                    </a:lnTo>
                    <a:lnTo>
                      <a:pt x="369" y="340"/>
                    </a:lnTo>
                    <a:lnTo>
                      <a:pt x="255" y="340"/>
                    </a:lnTo>
                    <a:lnTo>
                      <a:pt x="114" y="425"/>
                    </a:lnTo>
                    <a:lnTo>
                      <a:pt x="29" y="368"/>
                    </a:lnTo>
                    <a:lnTo>
                      <a:pt x="29" y="312"/>
                    </a:lnTo>
                    <a:lnTo>
                      <a:pt x="85" y="255"/>
                    </a:lnTo>
                    <a:lnTo>
                      <a:pt x="85" y="170"/>
                    </a:lnTo>
                    <a:lnTo>
                      <a:pt x="57" y="113"/>
                    </a:lnTo>
                    <a:lnTo>
                      <a:pt x="0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5" name="Freeform 265"/>
              <p:cNvSpPr>
                <a:spLocks/>
              </p:cNvSpPr>
              <p:nvPr/>
            </p:nvSpPr>
            <p:spPr bwMode="auto">
              <a:xfrm>
                <a:off x="558" y="6442"/>
                <a:ext cx="1162" cy="1389"/>
              </a:xfrm>
              <a:custGeom>
                <a:avLst/>
                <a:gdLst>
                  <a:gd name="T0" fmla="*/ 680 w 1162"/>
                  <a:gd name="T1" fmla="*/ 56 h 1389"/>
                  <a:gd name="T2" fmla="*/ 765 w 1162"/>
                  <a:gd name="T3" fmla="*/ 113 h 1389"/>
                  <a:gd name="T4" fmla="*/ 850 w 1162"/>
                  <a:gd name="T5" fmla="*/ 113 h 1389"/>
                  <a:gd name="T6" fmla="*/ 963 w 1162"/>
                  <a:gd name="T7" fmla="*/ 85 h 1389"/>
                  <a:gd name="T8" fmla="*/ 963 w 1162"/>
                  <a:gd name="T9" fmla="*/ 170 h 1389"/>
                  <a:gd name="T10" fmla="*/ 1049 w 1162"/>
                  <a:gd name="T11" fmla="*/ 227 h 1389"/>
                  <a:gd name="T12" fmla="*/ 1077 w 1162"/>
                  <a:gd name="T13" fmla="*/ 283 h 1389"/>
                  <a:gd name="T14" fmla="*/ 1105 w 1162"/>
                  <a:gd name="T15" fmla="*/ 397 h 1389"/>
                  <a:gd name="T16" fmla="*/ 1134 w 1162"/>
                  <a:gd name="T17" fmla="*/ 453 h 1389"/>
                  <a:gd name="T18" fmla="*/ 1049 w 1162"/>
                  <a:gd name="T19" fmla="*/ 595 h 1389"/>
                  <a:gd name="T20" fmla="*/ 850 w 1162"/>
                  <a:gd name="T21" fmla="*/ 794 h 1389"/>
                  <a:gd name="T22" fmla="*/ 793 w 1162"/>
                  <a:gd name="T23" fmla="*/ 935 h 1389"/>
                  <a:gd name="T24" fmla="*/ 793 w 1162"/>
                  <a:gd name="T25" fmla="*/ 1105 h 1389"/>
                  <a:gd name="T26" fmla="*/ 652 w 1162"/>
                  <a:gd name="T27" fmla="*/ 1332 h 1389"/>
                  <a:gd name="T28" fmla="*/ 340 w 1162"/>
                  <a:gd name="T29" fmla="*/ 1389 h 1389"/>
                  <a:gd name="T30" fmla="*/ 198 w 1162"/>
                  <a:gd name="T31" fmla="*/ 1389 h 1389"/>
                  <a:gd name="T32" fmla="*/ 255 w 1162"/>
                  <a:gd name="T33" fmla="*/ 1304 h 1389"/>
                  <a:gd name="T34" fmla="*/ 311 w 1162"/>
                  <a:gd name="T35" fmla="*/ 1275 h 1389"/>
                  <a:gd name="T36" fmla="*/ 396 w 1162"/>
                  <a:gd name="T37" fmla="*/ 1219 h 1389"/>
                  <a:gd name="T38" fmla="*/ 453 w 1162"/>
                  <a:gd name="T39" fmla="*/ 1247 h 1389"/>
                  <a:gd name="T40" fmla="*/ 623 w 1162"/>
                  <a:gd name="T41" fmla="*/ 1134 h 1389"/>
                  <a:gd name="T42" fmla="*/ 482 w 1162"/>
                  <a:gd name="T43" fmla="*/ 1020 h 1389"/>
                  <a:gd name="T44" fmla="*/ 623 w 1162"/>
                  <a:gd name="T45" fmla="*/ 907 h 1389"/>
                  <a:gd name="T46" fmla="*/ 680 w 1162"/>
                  <a:gd name="T47" fmla="*/ 765 h 1389"/>
                  <a:gd name="T48" fmla="*/ 652 w 1162"/>
                  <a:gd name="T49" fmla="*/ 680 h 1389"/>
                  <a:gd name="T50" fmla="*/ 623 w 1162"/>
                  <a:gd name="T51" fmla="*/ 623 h 1389"/>
                  <a:gd name="T52" fmla="*/ 510 w 1162"/>
                  <a:gd name="T53" fmla="*/ 708 h 1389"/>
                  <a:gd name="T54" fmla="*/ 396 w 1162"/>
                  <a:gd name="T55" fmla="*/ 737 h 1389"/>
                  <a:gd name="T56" fmla="*/ 368 w 1162"/>
                  <a:gd name="T57" fmla="*/ 652 h 1389"/>
                  <a:gd name="T58" fmla="*/ 396 w 1162"/>
                  <a:gd name="T59" fmla="*/ 453 h 1389"/>
                  <a:gd name="T60" fmla="*/ 141 w 1162"/>
                  <a:gd name="T61" fmla="*/ 595 h 1389"/>
                  <a:gd name="T62" fmla="*/ 0 w 1162"/>
                  <a:gd name="T63" fmla="*/ 567 h 1389"/>
                  <a:gd name="T64" fmla="*/ 85 w 1162"/>
                  <a:gd name="T65" fmla="*/ 567 h 1389"/>
                  <a:gd name="T66" fmla="*/ 141 w 1162"/>
                  <a:gd name="T67" fmla="*/ 482 h 1389"/>
                  <a:gd name="T68" fmla="*/ 85 w 1162"/>
                  <a:gd name="T69" fmla="*/ 340 h 1389"/>
                  <a:gd name="T70" fmla="*/ 170 w 1162"/>
                  <a:gd name="T71" fmla="*/ 198 h 1389"/>
                  <a:gd name="T72" fmla="*/ 425 w 1162"/>
                  <a:gd name="T73" fmla="*/ 113 h 1389"/>
                  <a:gd name="T74" fmla="*/ 595 w 1162"/>
                  <a:gd name="T75" fmla="*/ 113 h 1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162" h="1389">
                    <a:moveTo>
                      <a:pt x="623" y="0"/>
                    </a:moveTo>
                    <a:lnTo>
                      <a:pt x="680" y="56"/>
                    </a:lnTo>
                    <a:lnTo>
                      <a:pt x="708" y="28"/>
                    </a:lnTo>
                    <a:lnTo>
                      <a:pt x="765" y="113"/>
                    </a:lnTo>
                    <a:lnTo>
                      <a:pt x="822" y="85"/>
                    </a:lnTo>
                    <a:lnTo>
                      <a:pt x="850" y="113"/>
                    </a:lnTo>
                    <a:lnTo>
                      <a:pt x="878" y="85"/>
                    </a:lnTo>
                    <a:lnTo>
                      <a:pt x="963" y="85"/>
                    </a:lnTo>
                    <a:lnTo>
                      <a:pt x="935" y="141"/>
                    </a:lnTo>
                    <a:lnTo>
                      <a:pt x="963" y="170"/>
                    </a:lnTo>
                    <a:lnTo>
                      <a:pt x="963" y="227"/>
                    </a:lnTo>
                    <a:lnTo>
                      <a:pt x="1049" y="227"/>
                    </a:lnTo>
                    <a:lnTo>
                      <a:pt x="1077" y="255"/>
                    </a:lnTo>
                    <a:lnTo>
                      <a:pt x="1077" y="283"/>
                    </a:lnTo>
                    <a:lnTo>
                      <a:pt x="1134" y="340"/>
                    </a:lnTo>
                    <a:lnTo>
                      <a:pt x="1105" y="397"/>
                    </a:lnTo>
                    <a:lnTo>
                      <a:pt x="1162" y="397"/>
                    </a:lnTo>
                    <a:lnTo>
                      <a:pt x="1134" y="453"/>
                    </a:lnTo>
                    <a:lnTo>
                      <a:pt x="1162" y="482"/>
                    </a:lnTo>
                    <a:lnTo>
                      <a:pt x="1049" y="595"/>
                    </a:lnTo>
                    <a:lnTo>
                      <a:pt x="992" y="595"/>
                    </a:lnTo>
                    <a:lnTo>
                      <a:pt x="850" y="794"/>
                    </a:lnTo>
                    <a:lnTo>
                      <a:pt x="850" y="907"/>
                    </a:lnTo>
                    <a:lnTo>
                      <a:pt x="793" y="935"/>
                    </a:lnTo>
                    <a:lnTo>
                      <a:pt x="793" y="1020"/>
                    </a:lnTo>
                    <a:lnTo>
                      <a:pt x="793" y="1105"/>
                    </a:lnTo>
                    <a:lnTo>
                      <a:pt x="765" y="1219"/>
                    </a:lnTo>
                    <a:lnTo>
                      <a:pt x="652" y="1332"/>
                    </a:lnTo>
                    <a:lnTo>
                      <a:pt x="482" y="1389"/>
                    </a:lnTo>
                    <a:lnTo>
                      <a:pt x="340" y="1389"/>
                    </a:lnTo>
                    <a:lnTo>
                      <a:pt x="311" y="1360"/>
                    </a:lnTo>
                    <a:lnTo>
                      <a:pt x="198" y="1389"/>
                    </a:lnTo>
                    <a:lnTo>
                      <a:pt x="85" y="1332"/>
                    </a:lnTo>
                    <a:lnTo>
                      <a:pt x="255" y="1304"/>
                    </a:lnTo>
                    <a:lnTo>
                      <a:pt x="255" y="1275"/>
                    </a:lnTo>
                    <a:lnTo>
                      <a:pt x="311" y="1275"/>
                    </a:lnTo>
                    <a:lnTo>
                      <a:pt x="396" y="1275"/>
                    </a:lnTo>
                    <a:lnTo>
                      <a:pt x="396" y="1219"/>
                    </a:lnTo>
                    <a:lnTo>
                      <a:pt x="453" y="1190"/>
                    </a:lnTo>
                    <a:lnTo>
                      <a:pt x="453" y="1247"/>
                    </a:lnTo>
                    <a:lnTo>
                      <a:pt x="567" y="1247"/>
                    </a:lnTo>
                    <a:lnTo>
                      <a:pt x="623" y="1134"/>
                    </a:lnTo>
                    <a:lnTo>
                      <a:pt x="538" y="1134"/>
                    </a:lnTo>
                    <a:lnTo>
                      <a:pt x="482" y="1020"/>
                    </a:lnTo>
                    <a:lnTo>
                      <a:pt x="538" y="907"/>
                    </a:lnTo>
                    <a:lnTo>
                      <a:pt x="623" y="907"/>
                    </a:lnTo>
                    <a:lnTo>
                      <a:pt x="623" y="822"/>
                    </a:lnTo>
                    <a:lnTo>
                      <a:pt x="680" y="765"/>
                    </a:lnTo>
                    <a:lnTo>
                      <a:pt x="652" y="708"/>
                    </a:lnTo>
                    <a:lnTo>
                      <a:pt x="652" y="680"/>
                    </a:lnTo>
                    <a:lnTo>
                      <a:pt x="652" y="652"/>
                    </a:lnTo>
                    <a:lnTo>
                      <a:pt x="623" y="623"/>
                    </a:lnTo>
                    <a:lnTo>
                      <a:pt x="567" y="708"/>
                    </a:lnTo>
                    <a:lnTo>
                      <a:pt x="510" y="708"/>
                    </a:lnTo>
                    <a:lnTo>
                      <a:pt x="510" y="765"/>
                    </a:lnTo>
                    <a:lnTo>
                      <a:pt x="396" y="737"/>
                    </a:lnTo>
                    <a:lnTo>
                      <a:pt x="453" y="680"/>
                    </a:lnTo>
                    <a:lnTo>
                      <a:pt x="368" y="652"/>
                    </a:lnTo>
                    <a:lnTo>
                      <a:pt x="396" y="567"/>
                    </a:lnTo>
                    <a:lnTo>
                      <a:pt x="396" y="453"/>
                    </a:lnTo>
                    <a:lnTo>
                      <a:pt x="311" y="567"/>
                    </a:lnTo>
                    <a:lnTo>
                      <a:pt x="141" y="595"/>
                    </a:lnTo>
                    <a:lnTo>
                      <a:pt x="85" y="595"/>
                    </a:lnTo>
                    <a:lnTo>
                      <a:pt x="0" y="567"/>
                    </a:lnTo>
                    <a:lnTo>
                      <a:pt x="28" y="510"/>
                    </a:lnTo>
                    <a:lnTo>
                      <a:pt x="85" y="567"/>
                    </a:lnTo>
                    <a:lnTo>
                      <a:pt x="113" y="538"/>
                    </a:lnTo>
                    <a:lnTo>
                      <a:pt x="141" y="482"/>
                    </a:lnTo>
                    <a:lnTo>
                      <a:pt x="85" y="453"/>
                    </a:lnTo>
                    <a:lnTo>
                      <a:pt x="85" y="340"/>
                    </a:lnTo>
                    <a:lnTo>
                      <a:pt x="170" y="283"/>
                    </a:lnTo>
                    <a:lnTo>
                      <a:pt x="170" y="198"/>
                    </a:lnTo>
                    <a:lnTo>
                      <a:pt x="311" y="113"/>
                    </a:lnTo>
                    <a:lnTo>
                      <a:pt x="425" y="113"/>
                    </a:lnTo>
                    <a:lnTo>
                      <a:pt x="538" y="85"/>
                    </a:lnTo>
                    <a:lnTo>
                      <a:pt x="595" y="113"/>
                    </a:lnTo>
                    <a:lnTo>
                      <a:pt x="62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7" name="Freeform 267"/>
              <p:cNvSpPr>
                <a:spLocks/>
              </p:cNvSpPr>
              <p:nvPr/>
            </p:nvSpPr>
            <p:spPr bwMode="auto">
              <a:xfrm>
                <a:off x="274" y="6895"/>
                <a:ext cx="964" cy="879"/>
              </a:xfrm>
              <a:custGeom>
                <a:avLst/>
                <a:gdLst>
                  <a:gd name="T0" fmla="*/ 369 w 964"/>
                  <a:gd name="T1" fmla="*/ 879 h 879"/>
                  <a:gd name="T2" fmla="*/ 539 w 964"/>
                  <a:gd name="T3" fmla="*/ 851 h 879"/>
                  <a:gd name="T4" fmla="*/ 539 w 964"/>
                  <a:gd name="T5" fmla="*/ 822 h 879"/>
                  <a:gd name="T6" fmla="*/ 680 w 964"/>
                  <a:gd name="T7" fmla="*/ 822 h 879"/>
                  <a:gd name="T8" fmla="*/ 680 w 964"/>
                  <a:gd name="T9" fmla="*/ 766 h 879"/>
                  <a:gd name="T10" fmla="*/ 737 w 964"/>
                  <a:gd name="T11" fmla="*/ 737 h 879"/>
                  <a:gd name="T12" fmla="*/ 737 w 964"/>
                  <a:gd name="T13" fmla="*/ 794 h 879"/>
                  <a:gd name="T14" fmla="*/ 851 w 964"/>
                  <a:gd name="T15" fmla="*/ 794 h 879"/>
                  <a:gd name="T16" fmla="*/ 907 w 964"/>
                  <a:gd name="T17" fmla="*/ 681 h 879"/>
                  <a:gd name="T18" fmla="*/ 822 w 964"/>
                  <a:gd name="T19" fmla="*/ 681 h 879"/>
                  <a:gd name="T20" fmla="*/ 766 w 964"/>
                  <a:gd name="T21" fmla="*/ 567 h 879"/>
                  <a:gd name="T22" fmla="*/ 822 w 964"/>
                  <a:gd name="T23" fmla="*/ 454 h 879"/>
                  <a:gd name="T24" fmla="*/ 907 w 964"/>
                  <a:gd name="T25" fmla="*/ 454 h 879"/>
                  <a:gd name="T26" fmla="*/ 907 w 964"/>
                  <a:gd name="T27" fmla="*/ 369 h 879"/>
                  <a:gd name="T28" fmla="*/ 964 w 964"/>
                  <a:gd name="T29" fmla="*/ 312 h 879"/>
                  <a:gd name="T30" fmla="*/ 936 w 964"/>
                  <a:gd name="T31" fmla="*/ 255 h 879"/>
                  <a:gd name="T32" fmla="*/ 936 w 964"/>
                  <a:gd name="T33" fmla="*/ 199 h 879"/>
                  <a:gd name="T34" fmla="*/ 907 w 964"/>
                  <a:gd name="T35" fmla="*/ 170 h 879"/>
                  <a:gd name="T36" fmla="*/ 851 w 964"/>
                  <a:gd name="T37" fmla="*/ 255 h 879"/>
                  <a:gd name="T38" fmla="*/ 794 w 964"/>
                  <a:gd name="T39" fmla="*/ 255 h 879"/>
                  <a:gd name="T40" fmla="*/ 794 w 964"/>
                  <a:gd name="T41" fmla="*/ 312 h 879"/>
                  <a:gd name="T42" fmla="*/ 680 w 964"/>
                  <a:gd name="T43" fmla="*/ 284 h 879"/>
                  <a:gd name="T44" fmla="*/ 737 w 964"/>
                  <a:gd name="T45" fmla="*/ 227 h 879"/>
                  <a:gd name="T46" fmla="*/ 652 w 964"/>
                  <a:gd name="T47" fmla="*/ 199 h 879"/>
                  <a:gd name="T48" fmla="*/ 680 w 964"/>
                  <a:gd name="T49" fmla="*/ 114 h 879"/>
                  <a:gd name="T50" fmla="*/ 680 w 964"/>
                  <a:gd name="T51" fmla="*/ 0 h 879"/>
                  <a:gd name="T52" fmla="*/ 595 w 964"/>
                  <a:gd name="T53" fmla="*/ 114 h 879"/>
                  <a:gd name="T54" fmla="*/ 425 w 964"/>
                  <a:gd name="T55" fmla="*/ 142 h 879"/>
                  <a:gd name="T56" fmla="*/ 454 w 964"/>
                  <a:gd name="T57" fmla="*/ 199 h 879"/>
                  <a:gd name="T58" fmla="*/ 510 w 964"/>
                  <a:gd name="T59" fmla="*/ 199 h 879"/>
                  <a:gd name="T60" fmla="*/ 539 w 964"/>
                  <a:gd name="T61" fmla="*/ 255 h 879"/>
                  <a:gd name="T62" fmla="*/ 539 w 964"/>
                  <a:gd name="T63" fmla="*/ 369 h 879"/>
                  <a:gd name="T64" fmla="*/ 510 w 964"/>
                  <a:gd name="T65" fmla="*/ 426 h 879"/>
                  <a:gd name="T66" fmla="*/ 482 w 964"/>
                  <a:gd name="T67" fmla="*/ 426 h 879"/>
                  <a:gd name="T68" fmla="*/ 482 w 964"/>
                  <a:gd name="T69" fmla="*/ 369 h 879"/>
                  <a:gd name="T70" fmla="*/ 397 w 964"/>
                  <a:gd name="T71" fmla="*/ 397 h 879"/>
                  <a:gd name="T72" fmla="*/ 369 w 964"/>
                  <a:gd name="T73" fmla="*/ 482 h 879"/>
                  <a:gd name="T74" fmla="*/ 312 w 964"/>
                  <a:gd name="T75" fmla="*/ 482 h 879"/>
                  <a:gd name="T76" fmla="*/ 199 w 964"/>
                  <a:gd name="T77" fmla="*/ 511 h 879"/>
                  <a:gd name="T78" fmla="*/ 170 w 964"/>
                  <a:gd name="T79" fmla="*/ 482 h 879"/>
                  <a:gd name="T80" fmla="*/ 113 w 964"/>
                  <a:gd name="T81" fmla="*/ 482 h 879"/>
                  <a:gd name="T82" fmla="*/ 57 w 964"/>
                  <a:gd name="T83" fmla="*/ 511 h 879"/>
                  <a:gd name="T84" fmla="*/ 28 w 964"/>
                  <a:gd name="T85" fmla="*/ 482 h 879"/>
                  <a:gd name="T86" fmla="*/ 0 w 964"/>
                  <a:gd name="T87" fmla="*/ 482 h 879"/>
                  <a:gd name="T88" fmla="*/ 28 w 964"/>
                  <a:gd name="T89" fmla="*/ 567 h 879"/>
                  <a:gd name="T90" fmla="*/ 113 w 964"/>
                  <a:gd name="T91" fmla="*/ 624 h 879"/>
                  <a:gd name="T92" fmla="*/ 170 w 964"/>
                  <a:gd name="T93" fmla="*/ 624 h 879"/>
                  <a:gd name="T94" fmla="*/ 312 w 964"/>
                  <a:gd name="T95" fmla="*/ 681 h 879"/>
                  <a:gd name="T96" fmla="*/ 397 w 964"/>
                  <a:gd name="T97" fmla="*/ 766 h 879"/>
                  <a:gd name="T98" fmla="*/ 369 w 964"/>
                  <a:gd name="T99" fmla="*/ 822 h 879"/>
                  <a:gd name="T100" fmla="*/ 369 w 964"/>
                  <a:gd name="T101" fmla="*/ 879 h 8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964" h="879">
                    <a:moveTo>
                      <a:pt x="369" y="879"/>
                    </a:moveTo>
                    <a:lnTo>
                      <a:pt x="539" y="851"/>
                    </a:lnTo>
                    <a:lnTo>
                      <a:pt x="539" y="822"/>
                    </a:lnTo>
                    <a:lnTo>
                      <a:pt x="680" y="822"/>
                    </a:lnTo>
                    <a:lnTo>
                      <a:pt x="680" y="766"/>
                    </a:lnTo>
                    <a:lnTo>
                      <a:pt x="737" y="737"/>
                    </a:lnTo>
                    <a:lnTo>
                      <a:pt x="737" y="794"/>
                    </a:lnTo>
                    <a:lnTo>
                      <a:pt x="851" y="794"/>
                    </a:lnTo>
                    <a:lnTo>
                      <a:pt x="907" y="681"/>
                    </a:lnTo>
                    <a:lnTo>
                      <a:pt x="822" y="681"/>
                    </a:lnTo>
                    <a:lnTo>
                      <a:pt x="766" y="567"/>
                    </a:lnTo>
                    <a:lnTo>
                      <a:pt x="822" y="454"/>
                    </a:lnTo>
                    <a:lnTo>
                      <a:pt x="907" y="454"/>
                    </a:lnTo>
                    <a:lnTo>
                      <a:pt x="907" y="369"/>
                    </a:lnTo>
                    <a:lnTo>
                      <a:pt x="964" y="312"/>
                    </a:lnTo>
                    <a:lnTo>
                      <a:pt x="936" y="255"/>
                    </a:lnTo>
                    <a:lnTo>
                      <a:pt x="936" y="199"/>
                    </a:lnTo>
                    <a:lnTo>
                      <a:pt x="907" y="170"/>
                    </a:lnTo>
                    <a:lnTo>
                      <a:pt x="851" y="255"/>
                    </a:lnTo>
                    <a:lnTo>
                      <a:pt x="794" y="255"/>
                    </a:lnTo>
                    <a:lnTo>
                      <a:pt x="794" y="312"/>
                    </a:lnTo>
                    <a:lnTo>
                      <a:pt x="680" y="284"/>
                    </a:lnTo>
                    <a:lnTo>
                      <a:pt x="737" y="227"/>
                    </a:lnTo>
                    <a:lnTo>
                      <a:pt x="652" y="199"/>
                    </a:lnTo>
                    <a:lnTo>
                      <a:pt x="680" y="114"/>
                    </a:lnTo>
                    <a:lnTo>
                      <a:pt x="680" y="0"/>
                    </a:lnTo>
                    <a:lnTo>
                      <a:pt x="595" y="114"/>
                    </a:lnTo>
                    <a:lnTo>
                      <a:pt x="425" y="142"/>
                    </a:lnTo>
                    <a:lnTo>
                      <a:pt x="454" y="199"/>
                    </a:lnTo>
                    <a:lnTo>
                      <a:pt x="510" y="199"/>
                    </a:lnTo>
                    <a:lnTo>
                      <a:pt x="539" y="255"/>
                    </a:lnTo>
                    <a:lnTo>
                      <a:pt x="539" y="369"/>
                    </a:lnTo>
                    <a:lnTo>
                      <a:pt x="510" y="426"/>
                    </a:lnTo>
                    <a:lnTo>
                      <a:pt x="482" y="426"/>
                    </a:lnTo>
                    <a:lnTo>
                      <a:pt x="482" y="369"/>
                    </a:lnTo>
                    <a:lnTo>
                      <a:pt x="397" y="397"/>
                    </a:lnTo>
                    <a:lnTo>
                      <a:pt x="369" y="482"/>
                    </a:lnTo>
                    <a:lnTo>
                      <a:pt x="312" y="482"/>
                    </a:lnTo>
                    <a:lnTo>
                      <a:pt x="199" y="511"/>
                    </a:lnTo>
                    <a:lnTo>
                      <a:pt x="170" y="482"/>
                    </a:lnTo>
                    <a:lnTo>
                      <a:pt x="113" y="482"/>
                    </a:lnTo>
                    <a:lnTo>
                      <a:pt x="57" y="511"/>
                    </a:lnTo>
                    <a:lnTo>
                      <a:pt x="28" y="482"/>
                    </a:lnTo>
                    <a:lnTo>
                      <a:pt x="0" y="482"/>
                    </a:lnTo>
                    <a:lnTo>
                      <a:pt x="28" y="567"/>
                    </a:lnTo>
                    <a:lnTo>
                      <a:pt x="113" y="624"/>
                    </a:lnTo>
                    <a:lnTo>
                      <a:pt x="170" y="624"/>
                    </a:lnTo>
                    <a:lnTo>
                      <a:pt x="312" y="681"/>
                    </a:lnTo>
                    <a:lnTo>
                      <a:pt x="397" y="766"/>
                    </a:lnTo>
                    <a:lnTo>
                      <a:pt x="369" y="822"/>
                    </a:lnTo>
                    <a:lnTo>
                      <a:pt x="369" y="879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8" name="Freeform 268"/>
              <p:cNvSpPr>
                <a:spLocks/>
              </p:cNvSpPr>
              <p:nvPr/>
            </p:nvSpPr>
            <p:spPr bwMode="auto">
              <a:xfrm>
                <a:off x="1181" y="6073"/>
                <a:ext cx="1446" cy="851"/>
              </a:xfrm>
              <a:custGeom>
                <a:avLst/>
                <a:gdLst>
                  <a:gd name="T0" fmla="*/ 511 w 1446"/>
                  <a:gd name="T1" fmla="*/ 822 h 851"/>
                  <a:gd name="T2" fmla="*/ 482 w 1446"/>
                  <a:gd name="T3" fmla="*/ 766 h 851"/>
                  <a:gd name="T4" fmla="*/ 454 w 1446"/>
                  <a:gd name="T5" fmla="*/ 652 h 851"/>
                  <a:gd name="T6" fmla="*/ 426 w 1446"/>
                  <a:gd name="T7" fmla="*/ 596 h 851"/>
                  <a:gd name="T8" fmla="*/ 340 w 1446"/>
                  <a:gd name="T9" fmla="*/ 539 h 851"/>
                  <a:gd name="T10" fmla="*/ 340 w 1446"/>
                  <a:gd name="T11" fmla="*/ 454 h 851"/>
                  <a:gd name="T12" fmla="*/ 227 w 1446"/>
                  <a:gd name="T13" fmla="*/ 482 h 851"/>
                  <a:gd name="T14" fmla="*/ 142 w 1446"/>
                  <a:gd name="T15" fmla="*/ 482 h 851"/>
                  <a:gd name="T16" fmla="*/ 57 w 1446"/>
                  <a:gd name="T17" fmla="*/ 425 h 851"/>
                  <a:gd name="T18" fmla="*/ 29 w 1446"/>
                  <a:gd name="T19" fmla="*/ 312 h 851"/>
                  <a:gd name="T20" fmla="*/ 57 w 1446"/>
                  <a:gd name="T21" fmla="*/ 255 h 851"/>
                  <a:gd name="T22" fmla="*/ 142 w 1446"/>
                  <a:gd name="T23" fmla="*/ 255 h 851"/>
                  <a:gd name="T24" fmla="*/ 227 w 1446"/>
                  <a:gd name="T25" fmla="*/ 227 h 851"/>
                  <a:gd name="T26" fmla="*/ 454 w 1446"/>
                  <a:gd name="T27" fmla="*/ 227 h 851"/>
                  <a:gd name="T28" fmla="*/ 539 w 1446"/>
                  <a:gd name="T29" fmla="*/ 199 h 851"/>
                  <a:gd name="T30" fmla="*/ 709 w 1446"/>
                  <a:gd name="T31" fmla="*/ 85 h 851"/>
                  <a:gd name="T32" fmla="*/ 879 w 1446"/>
                  <a:gd name="T33" fmla="*/ 57 h 851"/>
                  <a:gd name="T34" fmla="*/ 964 w 1446"/>
                  <a:gd name="T35" fmla="*/ 0 h 851"/>
                  <a:gd name="T36" fmla="*/ 1134 w 1446"/>
                  <a:gd name="T37" fmla="*/ 57 h 851"/>
                  <a:gd name="T38" fmla="*/ 1191 w 1446"/>
                  <a:gd name="T39" fmla="*/ 85 h 851"/>
                  <a:gd name="T40" fmla="*/ 1248 w 1446"/>
                  <a:gd name="T41" fmla="*/ 142 h 851"/>
                  <a:gd name="T42" fmla="*/ 1304 w 1446"/>
                  <a:gd name="T43" fmla="*/ 114 h 851"/>
                  <a:gd name="T44" fmla="*/ 1389 w 1446"/>
                  <a:gd name="T45" fmla="*/ 170 h 851"/>
                  <a:gd name="T46" fmla="*/ 1446 w 1446"/>
                  <a:gd name="T47" fmla="*/ 227 h 851"/>
                  <a:gd name="T48" fmla="*/ 1446 w 1446"/>
                  <a:gd name="T49" fmla="*/ 312 h 851"/>
                  <a:gd name="T50" fmla="*/ 1446 w 1446"/>
                  <a:gd name="T51" fmla="*/ 369 h 851"/>
                  <a:gd name="T52" fmla="*/ 1418 w 1446"/>
                  <a:gd name="T53" fmla="*/ 482 h 851"/>
                  <a:gd name="T54" fmla="*/ 1333 w 1446"/>
                  <a:gd name="T55" fmla="*/ 510 h 851"/>
                  <a:gd name="T56" fmla="*/ 1361 w 1446"/>
                  <a:gd name="T57" fmla="*/ 397 h 851"/>
                  <a:gd name="T58" fmla="*/ 1276 w 1446"/>
                  <a:gd name="T59" fmla="*/ 454 h 851"/>
                  <a:gd name="T60" fmla="*/ 1219 w 1446"/>
                  <a:gd name="T61" fmla="*/ 454 h 851"/>
                  <a:gd name="T62" fmla="*/ 1106 w 1446"/>
                  <a:gd name="T63" fmla="*/ 454 h 851"/>
                  <a:gd name="T64" fmla="*/ 993 w 1446"/>
                  <a:gd name="T65" fmla="*/ 454 h 851"/>
                  <a:gd name="T66" fmla="*/ 907 w 1446"/>
                  <a:gd name="T67" fmla="*/ 482 h 851"/>
                  <a:gd name="T68" fmla="*/ 907 w 1446"/>
                  <a:gd name="T69" fmla="*/ 596 h 851"/>
                  <a:gd name="T70" fmla="*/ 851 w 1446"/>
                  <a:gd name="T71" fmla="*/ 709 h 851"/>
                  <a:gd name="T72" fmla="*/ 794 w 1446"/>
                  <a:gd name="T73" fmla="*/ 766 h 851"/>
                  <a:gd name="T74" fmla="*/ 709 w 1446"/>
                  <a:gd name="T75" fmla="*/ 851 h 851"/>
                  <a:gd name="T76" fmla="*/ 539 w 1446"/>
                  <a:gd name="T77" fmla="*/ 851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446" h="851">
                    <a:moveTo>
                      <a:pt x="539" y="851"/>
                    </a:moveTo>
                    <a:lnTo>
                      <a:pt x="511" y="822"/>
                    </a:lnTo>
                    <a:lnTo>
                      <a:pt x="539" y="766"/>
                    </a:lnTo>
                    <a:lnTo>
                      <a:pt x="482" y="766"/>
                    </a:lnTo>
                    <a:lnTo>
                      <a:pt x="511" y="709"/>
                    </a:lnTo>
                    <a:lnTo>
                      <a:pt x="454" y="652"/>
                    </a:lnTo>
                    <a:lnTo>
                      <a:pt x="454" y="624"/>
                    </a:lnTo>
                    <a:lnTo>
                      <a:pt x="426" y="596"/>
                    </a:lnTo>
                    <a:lnTo>
                      <a:pt x="340" y="596"/>
                    </a:lnTo>
                    <a:lnTo>
                      <a:pt x="340" y="539"/>
                    </a:lnTo>
                    <a:lnTo>
                      <a:pt x="312" y="510"/>
                    </a:lnTo>
                    <a:lnTo>
                      <a:pt x="340" y="454"/>
                    </a:lnTo>
                    <a:lnTo>
                      <a:pt x="255" y="454"/>
                    </a:lnTo>
                    <a:lnTo>
                      <a:pt x="227" y="482"/>
                    </a:lnTo>
                    <a:lnTo>
                      <a:pt x="199" y="454"/>
                    </a:lnTo>
                    <a:lnTo>
                      <a:pt x="142" y="482"/>
                    </a:lnTo>
                    <a:lnTo>
                      <a:pt x="85" y="397"/>
                    </a:lnTo>
                    <a:lnTo>
                      <a:pt x="57" y="425"/>
                    </a:lnTo>
                    <a:lnTo>
                      <a:pt x="0" y="369"/>
                    </a:lnTo>
                    <a:lnTo>
                      <a:pt x="29" y="312"/>
                    </a:lnTo>
                    <a:lnTo>
                      <a:pt x="29" y="255"/>
                    </a:lnTo>
                    <a:lnTo>
                      <a:pt x="57" y="255"/>
                    </a:lnTo>
                    <a:lnTo>
                      <a:pt x="85" y="227"/>
                    </a:lnTo>
                    <a:lnTo>
                      <a:pt x="142" y="255"/>
                    </a:lnTo>
                    <a:lnTo>
                      <a:pt x="170" y="227"/>
                    </a:lnTo>
                    <a:lnTo>
                      <a:pt x="227" y="227"/>
                    </a:lnTo>
                    <a:lnTo>
                      <a:pt x="312" y="199"/>
                    </a:lnTo>
                    <a:lnTo>
                      <a:pt x="454" y="227"/>
                    </a:lnTo>
                    <a:lnTo>
                      <a:pt x="511" y="170"/>
                    </a:lnTo>
                    <a:lnTo>
                      <a:pt x="539" y="199"/>
                    </a:lnTo>
                    <a:lnTo>
                      <a:pt x="624" y="170"/>
                    </a:lnTo>
                    <a:lnTo>
                      <a:pt x="709" y="85"/>
                    </a:lnTo>
                    <a:lnTo>
                      <a:pt x="822" y="142"/>
                    </a:lnTo>
                    <a:lnTo>
                      <a:pt x="879" y="57"/>
                    </a:lnTo>
                    <a:lnTo>
                      <a:pt x="936" y="57"/>
                    </a:lnTo>
                    <a:lnTo>
                      <a:pt x="964" y="0"/>
                    </a:lnTo>
                    <a:lnTo>
                      <a:pt x="1049" y="0"/>
                    </a:lnTo>
                    <a:lnTo>
                      <a:pt x="1134" y="57"/>
                    </a:lnTo>
                    <a:lnTo>
                      <a:pt x="1163" y="57"/>
                    </a:lnTo>
                    <a:lnTo>
                      <a:pt x="1191" y="85"/>
                    </a:lnTo>
                    <a:lnTo>
                      <a:pt x="1163" y="114"/>
                    </a:lnTo>
                    <a:lnTo>
                      <a:pt x="1248" y="142"/>
                    </a:lnTo>
                    <a:lnTo>
                      <a:pt x="1276" y="114"/>
                    </a:lnTo>
                    <a:lnTo>
                      <a:pt x="1304" y="114"/>
                    </a:lnTo>
                    <a:lnTo>
                      <a:pt x="1361" y="114"/>
                    </a:lnTo>
                    <a:lnTo>
                      <a:pt x="1389" y="170"/>
                    </a:lnTo>
                    <a:lnTo>
                      <a:pt x="1389" y="227"/>
                    </a:lnTo>
                    <a:lnTo>
                      <a:pt x="1446" y="227"/>
                    </a:lnTo>
                    <a:lnTo>
                      <a:pt x="1418" y="255"/>
                    </a:lnTo>
                    <a:lnTo>
                      <a:pt x="1446" y="312"/>
                    </a:lnTo>
                    <a:lnTo>
                      <a:pt x="1418" y="340"/>
                    </a:lnTo>
                    <a:lnTo>
                      <a:pt x="1446" y="369"/>
                    </a:lnTo>
                    <a:lnTo>
                      <a:pt x="1418" y="397"/>
                    </a:lnTo>
                    <a:lnTo>
                      <a:pt x="1418" y="482"/>
                    </a:lnTo>
                    <a:lnTo>
                      <a:pt x="1389" y="510"/>
                    </a:lnTo>
                    <a:lnTo>
                      <a:pt x="1333" y="510"/>
                    </a:lnTo>
                    <a:lnTo>
                      <a:pt x="1333" y="482"/>
                    </a:lnTo>
                    <a:lnTo>
                      <a:pt x="1361" y="397"/>
                    </a:lnTo>
                    <a:lnTo>
                      <a:pt x="1333" y="369"/>
                    </a:lnTo>
                    <a:lnTo>
                      <a:pt x="1276" y="454"/>
                    </a:lnTo>
                    <a:lnTo>
                      <a:pt x="1248" y="425"/>
                    </a:lnTo>
                    <a:lnTo>
                      <a:pt x="1219" y="454"/>
                    </a:lnTo>
                    <a:lnTo>
                      <a:pt x="1191" y="397"/>
                    </a:lnTo>
                    <a:lnTo>
                      <a:pt x="1106" y="454"/>
                    </a:lnTo>
                    <a:lnTo>
                      <a:pt x="1049" y="425"/>
                    </a:lnTo>
                    <a:lnTo>
                      <a:pt x="993" y="454"/>
                    </a:lnTo>
                    <a:lnTo>
                      <a:pt x="964" y="482"/>
                    </a:lnTo>
                    <a:lnTo>
                      <a:pt x="907" y="482"/>
                    </a:lnTo>
                    <a:lnTo>
                      <a:pt x="879" y="539"/>
                    </a:lnTo>
                    <a:lnTo>
                      <a:pt x="907" y="596"/>
                    </a:lnTo>
                    <a:lnTo>
                      <a:pt x="851" y="624"/>
                    </a:lnTo>
                    <a:lnTo>
                      <a:pt x="851" y="709"/>
                    </a:lnTo>
                    <a:lnTo>
                      <a:pt x="766" y="737"/>
                    </a:lnTo>
                    <a:lnTo>
                      <a:pt x="794" y="766"/>
                    </a:lnTo>
                    <a:lnTo>
                      <a:pt x="737" y="794"/>
                    </a:lnTo>
                    <a:lnTo>
                      <a:pt x="709" y="851"/>
                    </a:lnTo>
                    <a:lnTo>
                      <a:pt x="652" y="794"/>
                    </a:lnTo>
                    <a:lnTo>
                      <a:pt x="539" y="85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9" name="Freeform 269"/>
              <p:cNvSpPr>
                <a:spLocks/>
              </p:cNvSpPr>
              <p:nvPr/>
            </p:nvSpPr>
            <p:spPr bwMode="auto">
              <a:xfrm>
                <a:off x="2485" y="5733"/>
                <a:ext cx="794" cy="822"/>
              </a:xfrm>
              <a:custGeom>
                <a:avLst/>
                <a:gdLst>
                  <a:gd name="T0" fmla="*/ 114 w 794"/>
                  <a:gd name="T1" fmla="*/ 822 h 822"/>
                  <a:gd name="T2" fmla="*/ 114 w 794"/>
                  <a:gd name="T3" fmla="*/ 737 h 822"/>
                  <a:gd name="T4" fmla="*/ 142 w 794"/>
                  <a:gd name="T5" fmla="*/ 709 h 822"/>
                  <a:gd name="T6" fmla="*/ 114 w 794"/>
                  <a:gd name="T7" fmla="*/ 680 h 822"/>
                  <a:gd name="T8" fmla="*/ 142 w 794"/>
                  <a:gd name="T9" fmla="*/ 652 h 822"/>
                  <a:gd name="T10" fmla="*/ 114 w 794"/>
                  <a:gd name="T11" fmla="*/ 595 h 822"/>
                  <a:gd name="T12" fmla="*/ 142 w 794"/>
                  <a:gd name="T13" fmla="*/ 567 h 822"/>
                  <a:gd name="T14" fmla="*/ 85 w 794"/>
                  <a:gd name="T15" fmla="*/ 567 h 822"/>
                  <a:gd name="T16" fmla="*/ 85 w 794"/>
                  <a:gd name="T17" fmla="*/ 510 h 822"/>
                  <a:gd name="T18" fmla="*/ 57 w 794"/>
                  <a:gd name="T19" fmla="*/ 454 h 822"/>
                  <a:gd name="T20" fmla="*/ 0 w 794"/>
                  <a:gd name="T21" fmla="*/ 454 h 822"/>
                  <a:gd name="T22" fmla="*/ 0 w 794"/>
                  <a:gd name="T23" fmla="*/ 425 h 822"/>
                  <a:gd name="T24" fmla="*/ 57 w 794"/>
                  <a:gd name="T25" fmla="*/ 425 h 822"/>
                  <a:gd name="T26" fmla="*/ 57 w 794"/>
                  <a:gd name="T27" fmla="*/ 369 h 822"/>
                  <a:gd name="T28" fmla="*/ 85 w 794"/>
                  <a:gd name="T29" fmla="*/ 369 h 822"/>
                  <a:gd name="T30" fmla="*/ 142 w 794"/>
                  <a:gd name="T31" fmla="*/ 397 h 822"/>
                  <a:gd name="T32" fmla="*/ 170 w 794"/>
                  <a:gd name="T33" fmla="*/ 369 h 822"/>
                  <a:gd name="T34" fmla="*/ 227 w 794"/>
                  <a:gd name="T35" fmla="*/ 397 h 822"/>
                  <a:gd name="T36" fmla="*/ 256 w 794"/>
                  <a:gd name="T37" fmla="*/ 397 h 822"/>
                  <a:gd name="T38" fmla="*/ 284 w 794"/>
                  <a:gd name="T39" fmla="*/ 312 h 822"/>
                  <a:gd name="T40" fmla="*/ 284 w 794"/>
                  <a:gd name="T41" fmla="*/ 198 h 822"/>
                  <a:gd name="T42" fmla="*/ 312 w 794"/>
                  <a:gd name="T43" fmla="*/ 142 h 822"/>
                  <a:gd name="T44" fmla="*/ 369 w 794"/>
                  <a:gd name="T45" fmla="*/ 142 h 822"/>
                  <a:gd name="T46" fmla="*/ 369 w 794"/>
                  <a:gd name="T47" fmla="*/ 113 h 822"/>
                  <a:gd name="T48" fmla="*/ 312 w 794"/>
                  <a:gd name="T49" fmla="*/ 57 h 822"/>
                  <a:gd name="T50" fmla="*/ 426 w 794"/>
                  <a:gd name="T51" fmla="*/ 85 h 822"/>
                  <a:gd name="T52" fmla="*/ 426 w 794"/>
                  <a:gd name="T53" fmla="*/ 28 h 822"/>
                  <a:gd name="T54" fmla="*/ 482 w 794"/>
                  <a:gd name="T55" fmla="*/ 0 h 822"/>
                  <a:gd name="T56" fmla="*/ 539 w 794"/>
                  <a:gd name="T57" fmla="*/ 57 h 822"/>
                  <a:gd name="T58" fmla="*/ 511 w 794"/>
                  <a:gd name="T59" fmla="*/ 85 h 822"/>
                  <a:gd name="T60" fmla="*/ 596 w 794"/>
                  <a:gd name="T61" fmla="*/ 113 h 822"/>
                  <a:gd name="T62" fmla="*/ 652 w 794"/>
                  <a:gd name="T63" fmla="*/ 198 h 822"/>
                  <a:gd name="T64" fmla="*/ 624 w 794"/>
                  <a:gd name="T65" fmla="*/ 227 h 822"/>
                  <a:gd name="T66" fmla="*/ 624 w 794"/>
                  <a:gd name="T67" fmla="*/ 283 h 822"/>
                  <a:gd name="T68" fmla="*/ 567 w 794"/>
                  <a:gd name="T69" fmla="*/ 283 h 822"/>
                  <a:gd name="T70" fmla="*/ 596 w 794"/>
                  <a:gd name="T71" fmla="*/ 340 h 822"/>
                  <a:gd name="T72" fmla="*/ 624 w 794"/>
                  <a:gd name="T73" fmla="*/ 340 h 822"/>
                  <a:gd name="T74" fmla="*/ 624 w 794"/>
                  <a:gd name="T75" fmla="*/ 397 h 822"/>
                  <a:gd name="T76" fmla="*/ 652 w 794"/>
                  <a:gd name="T77" fmla="*/ 425 h 822"/>
                  <a:gd name="T78" fmla="*/ 709 w 794"/>
                  <a:gd name="T79" fmla="*/ 425 h 822"/>
                  <a:gd name="T80" fmla="*/ 737 w 794"/>
                  <a:gd name="T81" fmla="*/ 397 h 822"/>
                  <a:gd name="T82" fmla="*/ 794 w 794"/>
                  <a:gd name="T83" fmla="*/ 454 h 822"/>
                  <a:gd name="T84" fmla="*/ 737 w 794"/>
                  <a:gd name="T85" fmla="*/ 510 h 822"/>
                  <a:gd name="T86" fmla="*/ 737 w 794"/>
                  <a:gd name="T87" fmla="*/ 567 h 822"/>
                  <a:gd name="T88" fmla="*/ 709 w 794"/>
                  <a:gd name="T89" fmla="*/ 595 h 822"/>
                  <a:gd name="T90" fmla="*/ 709 w 794"/>
                  <a:gd name="T91" fmla="*/ 652 h 822"/>
                  <a:gd name="T92" fmla="*/ 624 w 794"/>
                  <a:gd name="T93" fmla="*/ 680 h 822"/>
                  <a:gd name="T94" fmla="*/ 624 w 794"/>
                  <a:gd name="T95" fmla="*/ 595 h 822"/>
                  <a:gd name="T96" fmla="*/ 567 w 794"/>
                  <a:gd name="T97" fmla="*/ 567 h 822"/>
                  <a:gd name="T98" fmla="*/ 511 w 794"/>
                  <a:gd name="T99" fmla="*/ 595 h 822"/>
                  <a:gd name="T100" fmla="*/ 511 w 794"/>
                  <a:gd name="T101" fmla="*/ 652 h 822"/>
                  <a:gd name="T102" fmla="*/ 426 w 794"/>
                  <a:gd name="T103" fmla="*/ 737 h 822"/>
                  <a:gd name="T104" fmla="*/ 426 w 794"/>
                  <a:gd name="T105" fmla="*/ 652 h 822"/>
                  <a:gd name="T106" fmla="*/ 397 w 794"/>
                  <a:gd name="T107" fmla="*/ 680 h 822"/>
                  <a:gd name="T108" fmla="*/ 369 w 794"/>
                  <a:gd name="T109" fmla="*/ 652 h 822"/>
                  <a:gd name="T110" fmla="*/ 341 w 794"/>
                  <a:gd name="T111" fmla="*/ 680 h 822"/>
                  <a:gd name="T112" fmla="*/ 284 w 794"/>
                  <a:gd name="T113" fmla="*/ 680 h 822"/>
                  <a:gd name="T114" fmla="*/ 312 w 794"/>
                  <a:gd name="T115" fmla="*/ 737 h 822"/>
                  <a:gd name="T116" fmla="*/ 284 w 794"/>
                  <a:gd name="T117" fmla="*/ 737 h 822"/>
                  <a:gd name="T118" fmla="*/ 256 w 794"/>
                  <a:gd name="T119" fmla="*/ 737 h 822"/>
                  <a:gd name="T120" fmla="*/ 227 w 794"/>
                  <a:gd name="T121" fmla="*/ 794 h 822"/>
                  <a:gd name="T122" fmla="*/ 170 w 794"/>
                  <a:gd name="T123" fmla="*/ 794 h 822"/>
                  <a:gd name="T124" fmla="*/ 114 w 794"/>
                  <a:gd name="T125" fmla="*/ 822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794" h="822">
                    <a:moveTo>
                      <a:pt x="114" y="822"/>
                    </a:moveTo>
                    <a:lnTo>
                      <a:pt x="114" y="737"/>
                    </a:lnTo>
                    <a:lnTo>
                      <a:pt x="142" y="709"/>
                    </a:lnTo>
                    <a:lnTo>
                      <a:pt x="114" y="680"/>
                    </a:lnTo>
                    <a:lnTo>
                      <a:pt x="142" y="652"/>
                    </a:lnTo>
                    <a:lnTo>
                      <a:pt x="114" y="595"/>
                    </a:lnTo>
                    <a:lnTo>
                      <a:pt x="142" y="567"/>
                    </a:lnTo>
                    <a:lnTo>
                      <a:pt x="85" y="567"/>
                    </a:lnTo>
                    <a:lnTo>
                      <a:pt x="85" y="510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425"/>
                    </a:lnTo>
                    <a:lnTo>
                      <a:pt x="57" y="425"/>
                    </a:lnTo>
                    <a:lnTo>
                      <a:pt x="57" y="369"/>
                    </a:lnTo>
                    <a:lnTo>
                      <a:pt x="85" y="369"/>
                    </a:lnTo>
                    <a:lnTo>
                      <a:pt x="142" y="397"/>
                    </a:lnTo>
                    <a:lnTo>
                      <a:pt x="170" y="369"/>
                    </a:lnTo>
                    <a:lnTo>
                      <a:pt x="227" y="397"/>
                    </a:lnTo>
                    <a:lnTo>
                      <a:pt x="256" y="397"/>
                    </a:lnTo>
                    <a:lnTo>
                      <a:pt x="284" y="312"/>
                    </a:lnTo>
                    <a:lnTo>
                      <a:pt x="284" y="198"/>
                    </a:lnTo>
                    <a:lnTo>
                      <a:pt x="312" y="142"/>
                    </a:lnTo>
                    <a:lnTo>
                      <a:pt x="369" y="142"/>
                    </a:lnTo>
                    <a:lnTo>
                      <a:pt x="369" y="113"/>
                    </a:lnTo>
                    <a:lnTo>
                      <a:pt x="312" y="57"/>
                    </a:lnTo>
                    <a:lnTo>
                      <a:pt x="426" y="85"/>
                    </a:lnTo>
                    <a:lnTo>
                      <a:pt x="426" y="28"/>
                    </a:lnTo>
                    <a:lnTo>
                      <a:pt x="482" y="0"/>
                    </a:lnTo>
                    <a:lnTo>
                      <a:pt x="539" y="57"/>
                    </a:lnTo>
                    <a:lnTo>
                      <a:pt x="511" y="85"/>
                    </a:lnTo>
                    <a:lnTo>
                      <a:pt x="596" y="113"/>
                    </a:lnTo>
                    <a:lnTo>
                      <a:pt x="652" y="198"/>
                    </a:lnTo>
                    <a:lnTo>
                      <a:pt x="624" y="227"/>
                    </a:lnTo>
                    <a:lnTo>
                      <a:pt x="624" y="283"/>
                    </a:lnTo>
                    <a:lnTo>
                      <a:pt x="567" y="283"/>
                    </a:lnTo>
                    <a:lnTo>
                      <a:pt x="596" y="340"/>
                    </a:lnTo>
                    <a:lnTo>
                      <a:pt x="624" y="340"/>
                    </a:lnTo>
                    <a:lnTo>
                      <a:pt x="624" y="397"/>
                    </a:lnTo>
                    <a:lnTo>
                      <a:pt x="652" y="425"/>
                    </a:lnTo>
                    <a:lnTo>
                      <a:pt x="709" y="425"/>
                    </a:lnTo>
                    <a:lnTo>
                      <a:pt x="737" y="397"/>
                    </a:lnTo>
                    <a:lnTo>
                      <a:pt x="794" y="454"/>
                    </a:lnTo>
                    <a:lnTo>
                      <a:pt x="737" y="510"/>
                    </a:lnTo>
                    <a:lnTo>
                      <a:pt x="737" y="567"/>
                    </a:lnTo>
                    <a:lnTo>
                      <a:pt x="709" y="595"/>
                    </a:lnTo>
                    <a:lnTo>
                      <a:pt x="709" y="652"/>
                    </a:lnTo>
                    <a:lnTo>
                      <a:pt x="624" y="680"/>
                    </a:lnTo>
                    <a:lnTo>
                      <a:pt x="624" y="595"/>
                    </a:lnTo>
                    <a:lnTo>
                      <a:pt x="567" y="567"/>
                    </a:lnTo>
                    <a:lnTo>
                      <a:pt x="511" y="595"/>
                    </a:lnTo>
                    <a:lnTo>
                      <a:pt x="511" y="652"/>
                    </a:lnTo>
                    <a:lnTo>
                      <a:pt x="426" y="737"/>
                    </a:lnTo>
                    <a:lnTo>
                      <a:pt x="426" y="652"/>
                    </a:lnTo>
                    <a:lnTo>
                      <a:pt x="397" y="680"/>
                    </a:lnTo>
                    <a:lnTo>
                      <a:pt x="369" y="652"/>
                    </a:lnTo>
                    <a:lnTo>
                      <a:pt x="341" y="680"/>
                    </a:lnTo>
                    <a:lnTo>
                      <a:pt x="284" y="680"/>
                    </a:lnTo>
                    <a:lnTo>
                      <a:pt x="312" y="737"/>
                    </a:lnTo>
                    <a:lnTo>
                      <a:pt x="284" y="737"/>
                    </a:lnTo>
                    <a:lnTo>
                      <a:pt x="256" y="737"/>
                    </a:lnTo>
                    <a:lnTo>
                      <a:pt x="227" y="794"/>
                    </a:lnTo>
                    <a:lnTo>
                      <a:pt x="170" y="794"/>
                    </a:lnTo>
                    <a:lnTo>
                      <a:pt x="114" y="82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1" name="Freeform 271"/>
              <p:cNvSpPr>
                <a:spLocks/>
              </p:cNvSpPr>
              <p:nvPr/>
            </p:nvSpPr>
            <p:spPr bwMode="auto">
              <a:xfrm>
                <a:off x="3052" y="5875"/>
                <a:ext cx="426" cy="312"/>
              </a:xfrm>
              <a:custGeom>
                <a:avLst/>
                <a:gdLst>
                  <a:gd name="T0" fmla="*/ 227 w 426"/>
                  <a:gd name="T1" fmla="*/ 312 h 312"/>
                  <a:gd name="T2" fmla="*/ 170 w 426"/>
                  <a:gd name="T3" fmla="*/ 255 h 312"/>
                  <a:gd name="T4" fmla="*/ 142 w 426"/>
                  <a:gd name="T5" fmla="*/ 283 h 312"/>
                  <a:gd name="T6" fmla="*/ 85 w 426"/>
                  <a:gd name="T7" fmla="*/ 283 h 312"/>
                  <a:gd name="T8" fmla="*/ 57 w 426"/>
                  <a:gd name="T9" fmla="*/ 255 h 312"/>
                  <a:gd name="T10" fmla="*/ 57 w 426"/>
                  <a:gd name="T11" fmla="*/ 198 h 312"/>
                  <a:gd name="T12" fmla="*/ 29 w 426"/>
                  <a:gd name="T13" fmla="*/ 198 h 312"/>
                  <a:gd name="T14" fmla="*/ 0 w 426"/>
                  <a:gd name="T15" fmla="*/ 141 h 312"/>
                  <a:gd name="T16" fmla="*/ 57 w 426"/>
                  <a:gd name="T17" fmla="*/ 141 h 312"/>
                  <a:gd name="T18" fmla="*/ 57 w 426"/>
                  <a:gd name="T19" fmla="*/ 85 h 312"/>
                  <a:gd name="T20" fmla="*/ 85 w 426"/>
                  <a:gd name="T21" fmla="*/ 56 h 312"/>
                  <a:gd name="T22" fmla="*/ 114 w 426"/>
                  <a:gd name="T23" fmla="*/ 28 h 312"/>
                  <a:gd name="T24" fmla="*/ 170 w 426"/>
                  <a:gd name="T25" fmla="*/ 0 h 312"/>
                  <a:gd name="T26" fmla="*/ 199 w 426"/>
                  <a:gd name="T27" fmla="*/ 56 h 312"/>
                  <a:gd name="T28" fmla="*/ 227 w 426"/>
                  <a:gd name="T29" fmla="*/ 28 h 312"/>
                  <a:gd name="T30" fmla="*/ 255 w 426"/>
                  <a:gd name="T31" fmla="*/ 56 h 312"/>
                  <a:gd name="T32" fmla="*/ 284 w 426"/>
                  <a:gd name="T33" fmla="*/ 28 h 312"/>
                  <a:gd name="T34" fmla="*/ 312 w 426"/>
                  <a:gd name="T35" fmla="*/ 28 h 312"/>
                  <a:gd name="T36" fmla="*/ 312 w 426"/>
                  <a:gd name="T37" fmla="*/ 85 h 312"/>
                  <a:gd name="T38" fmla="*/ 312 w 426"/>
                  <a:gd name="T39" fmla="*/ 113 h 312"/>
                  <a:gd name="T40" fmla="*/ 426 w 426"/>
                  <a:gd name="T41" fmla="*/ 170 h 312"/>
                  <a:gd name="T42" fmla="*/ 426 w 426"/>
                  <a:gd name="T43" fmla="*/ 198 h 312"/>
                  <a:gd name="T44" fmla="*/ 369 w 426"/>
                  <a:gd name="T45" fmla="*/ 255 h 312"/>
                  <a:gd name="T46" fmla="*/ 341 w 426"/>
                  <a:gd name="T47" fmla="*/ 255 h 312"/>
                  <a:gd name="T48" fmla="*/ 284 w 426"/>
                  <a:gd name="T49" fmla="*/ 227 h 312"/>
                  <a:gd name="T50" fmla="*/ 255 w 426"/>
                  <a:gd name="T51" fmla="*/ 255 h 312"/>
                  <a:gd name="T52" fmla="*/ 227 w 426"/>
                  <a:gd name="T53" fmla="*/ 312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426" h="312">
                    <a:moveTo>
                      <a:pt x="227" y="312"/>
                    </a:moveTo>
                    <a:lnTo>
                      <a:pt x="170" y="255"/>
                    </a:lnTo>
                    <a:lnTo>
                      <a:pt x="142" y="283"/>
                    </a:lnTo>
                    <a:lnTo>
                      <a:pt x="85" y="283"/>
                    </a:lnTo>
                    <a:lnTo>
                      <a:pt x="57" y="255"/>
                    </a:lnTo>
                    <a:lnTo>
                      <a:pt x="57" y="198"/>
                    </a:lnTo>
                    <a:lnTo>
                      <a:pt x="29" y="198"/>
                    </a:lnTo>
                    <a:lnTo>
                      <a:pt x="0" y="141"/>
                    </a:lnTo>
                    <a:lnTo>
                      <a:pt x="57" y="141"/>
                    </a:lnTo>
                    <a:lnTo>
                      <a:pt x="57" y="85"/>
                    </a:lnTo>
                    <a:lnTo>
                      <a:pt x="85" y="56"/>
                    </a:lnTo>
                    <a:lnTo>
                      <a:pt x="114" y="28"/>
                    </a:lnTo>
                    <a:lnTo>
                      <a:pt x="170" y="0"/>
                    </a:lnTo>
                    <a:lnTo>
                      <a:pt x="199" y="56"/>
                    </a:lnTo>
                    <a:lnTo>
                      <a:pt x="227" y="28"/>
                    </a:lnTo>
                    <a:lnTo>
                      <a:pt x="255" y="56"/>
                    </a:lnTo>
                    <a:lnTo>
                      <a:pt x="284" y="28"/>
                    </a:lnTo>
                    <a:lnTo>
                      <a:pt x="312" y="28"/>
                    </a:lnTo>
                    <a:lnTo>
                      <a:pt x="312" y="85"/>
                    </a:lnTo>
                    <a:lnTo>
                      <a:pt x="312" y="113"/>
                    </a:lnTo>
                    <a:lnTo>
                      <a:pt x="426" y="170"/>
                    </a:lnTo>
                    <a:lnTo>
                      <a:pt x="426" y="198"/>
                    </a:lnTo>
                    <a:lnTo>
                      <a:pt x="369" y="255"/>
                    </a:lnTo>
                    <a:lnTo>
                      <a:pt x="341" y="255"/>
                    </a:lnTo>
                    <a:lnTo>
                      <a:pt x="284" y="227"/>
                    </a:lnTo>
                    <a:lnTo>
                      <a:pt x="255" y="255"/>
                    </a:lnTo>
                    <a:lnTo>
                      <a:pt x="227" y="31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2" name="Freeform 272"/>
              <p:cNvSpPr>
                <a:spLocks/>
              </p:cNvSpPr>
              <p:nvPr/>
            </p:nvSpPr>
            <p:spPr bwMode="auto">
              <a:xfrm>
                <a:off x="2230" y="5223"/>
                <a:ext cx="766" cy="992"/>
              </a:xfrm>
              <a:custGeom>
                <a:avLst/>
                <a:gdLst>
                  <a:gd name="T0" fmla="*/ 425 w 766"/>
                  <a:gd name="T1" fmla="*/ 85 h 992"/>
                  <a:gd name="T2" fmla="*/ 425 w 766"/>
                  <a:gd name="T3" fmla="*/ 141 h 992"/>
                  <a:gd name="T4" fmla="*/ 312 w 766"/>
                  <a:gd name="T5" fmla="*/ 113 h 992"/>
                  <a:gd name="T6" fmla="*/ 340 w 766"/>
                  <a:gd name="T7" fmla="*/ 198 h 992"/>
                  <a:gd name="T8" fmla="*/ 227 w 766"/>
                  <a:gd name="T9" fmla="*/ 312 h 992"/>
                  <a:gd name="T10" fmla="*/ 199 w 766"/>
                  <a:gd name="T11" fmla="*/ 453 h 992"/>
                  <a:gd name="T12" fmla="*/ 57 w 766"/>
                  <a:gd name="T13" fmla="*/ 482 h 992"/>
                  <a:gd name="T14" fmla="*/ 29 w 766"/>
                  <a:gd name="T15" fmla="*/ 567 h 992"/>
                  <a:gd name="T16" fmla="*/ 29 w 766"/>
                  <a:gd name="T17" fmla="*/ 680 h 992"/>
                  <a:gd name="T18" fmla="*/ 85 w 766"/>
                  <a:gd name="T19" fmla="*/ 793 h 992"/>
                  <a:gd name="T20" fmla="*/ 114 w 766"/>
                  <a:gd name="T21" fmla="*/ 907 h 992"/>
                  <a:gd name="T22" fmla="*/ 114 w 766"/>
                  <a:gd name="T23" fmla="*/ 964 h 992"/>
                  <a:gd name="T24" fmla="*/ 227 w 766"/>
                  <a:gd name="T25" fmla="*/ 964 h 992"/>
                  <a:gd name="T26" fmla="*/ 255 w 766"/>
                  <a:gd name="T27" fmla="*/ 935 h 992"/>
                  <a:gd name="T28" fmla="*/ 312 w 766"/>
                  <a:gd name="T29" fmla="*/ 879 h 992"/>
                  <a:gd name="T30" fmla="*/ 397 w 766"/>
                  <a:gd name="T31" fmla="*/ 907 h 992"/>
                  <a:gd name="T32" fmla="*/ 482 w 766"/>
                  <a:gd name="T33" fmla="*/ 907 h 992"/>
                  <a:gd name="T34" fmla="*/ 539 w 766"/>
                  <a:gd name="T35" fmla="*/ 822 h 992"/>
                  <a:gd name="T36" fmla="*/ 567 w 766"/>
                  <a:gd name="T37" fmla="*/ 652 h 992"/>
                  <a:gd name="T38" fmla="*/ 624 w 766"/>
                  <a:gd name="T39" fmla="*/ 623 h 992"/>
                  <a:gd name="T40" fmla="*/ 681 w 766"/>
                  <a:gd name="T41" fmla="*/ 595 h 992"/>
                  <a:gd name="T42" fmla="*/ 737 w 766"/>
                  <a:gd name="T43" fmla="*/ 510 h 992"/>
                  <a:gd name="T44" fmla="*/ 766 w 766"/>
                  <a:gd name="T45" fmla="*/ 453 h 992"/>
                  <a:gd name="T46" fmla="*/ 709 w 766"/>
                  <a:gd name="T47" fmla="*/ 368 h 992"/>
                  <a:gd name="T48" fmla="*/ 652 w 766"/>
                  <a:gd name="T49" fmla="*/ 368 h 992"/>
                  <a:gd name="T50" fmla="*/ 567 w 766"/>
                  <a:gd name="T51" fmla="*/ 283 h 992"/>
                  <a:gd name="T52" fmla="*/ 624 w 766"/>
                  <a:gd name="T53" fmla="*/ 226 h 992"/>
                  <a:gd name="T54" fmla="*/ 709 w 766"/>
                  <a:gd name="T55" fmla="*/ 113 h 992"/>
                  <a:gd name="T56" fmla="*/ 624 w 766"/>
                  <a:gd name="T57" fmla="*/ 85 h 992"/>
                  <a:gd name="T58" fmla="*/ 567 w 766"/>
                  <a:gd name="T59" fmla="*/ 56 h 992"/>
                  <a:gd name="T60" fmla="*/ 539 w 766"/>
                  <a:gd name="T61" fmla="*/ 0 h 992"/>
                  <a:gd name="T62" fmla="*/ 511 w 766"/>
                  <a:gd name="T63" fmla="*/ 0 h 9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766" h="992">
                    <a:moveTo>
                      <a:pt x="425" y="28"/>
                    </a:moveTo>
                    <a:lnTo>
                      <a:pt x="425" y="85"/>
                    </a:lnTo>
                    <a:lnTo>
                      <a:pt x="482" y="141"/>
                    </a:lnTo>
                    <a:lnTo>
                      <a:pt x="425" y="141"/>
                    </a:lnTo>
                    <a:lnTo>
                      <a:pt x="369" y="170"/>
                    </a:lnTo>
                    <a:lnTo>
                      <a:pt x="312" y="113"/>
                    </a:lnTo>
                    <a:lnTo>
                      <a:pt x="312" y="170"/>
                    </a:lnTo>
                    <a:lnTo>
                      <a:pt x="340" y="198"/>
                    </a:lnTo>
                    <a:lnTo>
                      <a:pt x="340" y="226"/>
                    </a:lnTo>
                    <a:lnTo>
                      <a:pt x="227" y="312"/>
                    </a:lnTo>
                    <a:lnTo>
                      <a:pt x="199" y="368"/>
                    </a:lnTo>
                    <a:lnTo>
                      <a:pt x="199" y="453"/>
                    </a:lnTo>
                    <a:lnTo>
                      <a:pt x="114" y="453"/>
                    </a:lnTo>
                    <a:lnTo>
                      <a:pt x="57" y="482"/>
                    </a:lnTo>
                    <a:lnTo>
                      <a:pt x="57" y="538"/>
                    </a:lnTo>
                    <a:lnTo>
                      <a:pt x="29" y="567"/>
                    </a:lnTo>
                    <a:lnTo>
                      <a:pt x="0" y="623"/>
                    </a:lnTo>
                    <a:lnTo>
                      <a:pt x="29" y="680"/>
                    </a:lnTo>
                    <a:lnTo>
                      <a:pt x="85" y="737"/>
                    </a:lnTo>
                    <a:lnTo>
                      <a:pt x="85" y="793"/>
                    </a:lnTo>
                    <a:lnTo>
                      <a:pt x="114" y="850"/>
                    </a:lnTo>
                    <a:lnTo>
                      <a:pt x="114" y="907"/>
                    </a:lnTo>
                    <a:lnTo>
                      <a:pt x="142" y="935"/>
                    </a:lnTo>
                    <a:lnTo>
                      <a:pt x="114" y="964"/>
                    </a:lnTo>
                    <a:lnTo>
                      <a:pt x="199" y="992"/>
                    </a:lnTo>
                    <a:lnTo>
                      <a:pt x="227" y="964"/>
                    </a:lnTo>
                    <a:lnTo>
                      <a:pt x="255" y="964"/>
                    </a:lnTo>
                    <a:lnTo>
                      <a:pt x="255" y="935"/>
                    </a:lnTo>
                    <a:lnTo>
                      <a:pt x="312" y="935"/>
                    </a:lnTo>
                    <a:lnTo>
                      <a:pt x="312" y="879"/>
                    </a:lnTo>
                    <a:lnTo>
                      <a:pt x="340" y="879"/>
                    </a:lnTo>
                    <a:lnTo>
                      <a:pt x="397" y="907"/>
                    </a:lnTo>
                    <a:lnTo>
                      <a:pt x="425" y="879"/>
                    </a:lnTo>
                    <a:lnTo>
                      <a:pt x="482" y="907"/>
                    </a:lnTo>
                    <a:lnTo>
                      <a:pt x="511" y="907"/>
                    </a:lnTo>
                    <a:lnTo>
                      <a:pt x="539" y="822"/>
                    </a:lnTo>
                    <a:lnTo>
                      <a:pt x="539" y="708"/>
                    </a:lnTo>
                    <a:lnTo>
                      <a:pt x="567" y="652"/>
                    </a:lnTo>
                    <a:lnTo>
                      <a:pt x="624" y="652"/>
                    </a:lnTo>
                    <a:lnTo>
                      <a:pt x="624" y="623"/>
                    </a:lnTo>
                    <a:lnTo>
                      <a:pt x="567" y="567"/>
                    </a:lnTo>
                    <a:lnTo>
                      <a:pt x="681" y="595"/>
                    </a:lnTo>
                    <a:lnTo>
                      <a:pt x="681" y="538"/>
                    </a:lnTo>
                    <a:lnTo>
                      <a:pt x="737" y="510"/>
                    </a:lnTo>
                    <a:lnTo>
                      <a:pt x="709" y="482"/>
                    </a:lnTo>
                    <a:lnTo>
                      <a:pt x="766" y="453"/>
                    </a:lnTo>
                    <a:lnTo>
                      <a:pt x="709" y="425"/>
                    </a:lnTo>
                    <a:lnTo>
                      <a:pt x="709" y="368"/>
                    </a:lnTo>
                    <a:lnTo>
                      <a:pt x="681" y="340"/>
                    </a:lnTo>
                    <a:lnTo>
                      <a:pt x="652" y="368"/>
                    </a:lnTo>
                    <a:lnTo>
                      <a:pt x="596" y="340"/>
                    </a:lnTo>
                    <a:lnTo>
                      <a:pt x="567" y="283"/>
                    </a:lnTo>
                    <a:lnTo>
                      <a:pt x="624" y="283"/>
                    </a:lnTo>
                    <a:lnTo>
                      <a:pt x="624" y="226"/>
                    </a:lnTo>
                    <a:lnTo>
                      <a:pt x="681" y="226"/>
                    </a:lnTo>
                    <a:lnTo>
                      <a:pt x="709" y="113"/>
                    </a:lnTo>
                    <a:lnTo>
                      <a:pt x="681" y="85"/>
                    </a:lnTo>
                    <a:lnTo>
                      <a:pt x="624" y="85"/>
                    </a:lnTo>
                    <a:lnTo>
                      <a:pt x="624" y="56"/>
                    </a:lnTo>
                    <a:lnTo>
                      <a:pt x="567" y="56"/>
                    </a:lnTo>
                    <a:lnTo>
                      <a:pt x="567" y="28"/>
                    </a:lnTo>
                    <a:lnTo>
                      <a:pt x="539" y="0"/>
                    </a:lnTo>
                    <a:lnTo>
                      <a:pt x="511" y="28"/>
                    </a:lnTo>
                    <a:lnTo>
                      <a:pt x="511" y="0"/>
                    </a:lnTo>
                    <a:lnTo>
                      <a:pt x="425" y="2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3" name="Freeform 273"/>
              <p:cNvSpPr>
                <a:spLocks/>
              </p:cNvSpPr>
              <p:nvPr/>
            </p:nvSpPr>
            <p:spPr bwMode="auto">
              <a:xfrm>
                <a:off x="2797" y="5109"/>
                <a:ext cx="822" cy="936"/>
              </a:xfrm>
              <a:custGeom>
                <a:avLst/>
                <a:gdLst>
                  <a:gd name="T0" fmla="*/ 681 w 822"/>
                  <a:gd name="T1" fmla="*/ 936 h 936"/>
                  <a:gd name="T2" fmla="*/ 567 w 822"/>
                  <a:gd name="T3" fmla="*/ 879 h 936"/>
                  <a:gd name="T4" fmla="*/ 567 w 822"/>
                  <a:gd name="T5" fmla="*/ 794 h 936"/>
                  <a:gd name="T6" fmla="*/ 539 w 822"/>
                  <a:gd name="T7" fmla="*/ 794 h 936"/>
                  <a:gd name="T8" fmla="*/ 510 w 822"/>
                  <a:gd name="T9" fmla="*/ 822 h 936"/>
                  <a:gd name="T10" fmla="*/ 482 w 822"/>
                  <a:gd name="T11" fmla="*/ 794 h 936"/>
                  <a:gd name="T12" fmla="*/ 454 w 822"/>
                  <a:gd name="T13" fmla="*/ 822 h 936"/>
                  <a:gd name="T14" fmla="*/ 425 w 822"/>
                  <a:gd name="T15" fmla="*/ 766 h 936"/>
                  <a:gd name="T16" fmla="*/ 369 w 822"/>
                  <a:gd name="T17" fmla="*/ 794 h 936"/>
                  <a:gd name="T18" fmla="*/ 340 w 822"/>
                  <a:gd name="T19" fmla="*/ 822 h 936"/>
                  <a:gd name="T20" fmla="*/ 284 w 822"/>
                  <a:gd name="T21" fmla="*/ 737 h 936"/>
                  <a:gd name="T22" fmla="*/ 199 w 822"/>
                  <a:gd name="T23" fmla="*/ 709 h 936"/>
                  <a:gd name="T24" fmla="*/ 227 w 822"/>
                  <a:gd name="T25" fmla="*/ 681 h 936"/>
                  <a:gd name="T26" fmla="*/ 170 w 822"/>
                  <a:gd name="T27" fmla="*/ 624 h 936"/>
                  <a:gd name="T28" fmla="*/ 142 w 822"/>
                  <a:gd name="T29" fmla="*/ 596 h 936"/>
                  <a:gd name="T30" fmla="*/ 199 w 822"/>
                  <a:gd name="T31" fmla="*/ 567 h 936"/>
                  <a:gd name="T32" fmla="*/ 142 w 822"/>
                  <a:gd name="T33" fmla="*/ 539 h 936"/>
                  <a:gd name="T34" fmla="*/ 142 w 822"/>
                  <a:gd name="T35" fmla="*/ 482 h 936"/>
                  <a:gd name="T36" fmla="*/ 114 w 822"/>
                  <a:gd name="T37" fmla="*/ 454 h 936"/>
                  <a:gd name="T38" fmla="*/ 85 w 822"/>
                  <a:gd name="T39" fmla="*/ 482 h 936"/>
                  <a:gd name="T40" fmla="*/ 29 w 822"/>
                  <a:gd name="T41" fmla="*/ 454 h 936"/>
                  <a:gd name="T42" fmla="*/ 0 w 822"/>
                  <a:gd name="T43" fmla="*/ 397 h 936"/>
                  <a:gd name="T44" fmla="*/ 29 w 822"/>
                  <a:gd name="T45" fmla="*/ 397 h 936"/>
                  <a:gd name="T46" fmla="*/ 57 w 822"/>
                  <a:gd name="T47" fmla="*/ 397 h 936"/>
                  <a:gd name="T48" fmla="*/ 57 w 822"/>
                  <a:gd name="T49" fmla="*/ 340 h 936"/>
                  <a:gd name="T50" fmla="*/ 114 w 822"/>
                  <a:gd name="T51" fmla="*/ 340 h 936"/>
                  <a:gd name="T52" fmla="*/ 142 w 822"/>
                  <a:gd name="T53" fmla="*/ 227 h 936"/>
                  <a:gd name="T54" fmla="*/ 114 w 822"/>
                  <a:gd name="T55" fmla="*/ 199 h 936"/>
                  <a:gd name="T56" fmla="*/ 142 w 822"/>
                  <a:gd name="T57" fmla="*/ 142 h 936"/>
                  <a:gd name="T58" fmla="*/ 199 w 822"/>
                  <a:gd name="T59" fmla="*/ 142 h 936"/>
                  <a:gd name="T60" fmla="*/ 227 w 822"/>
                  <a:gd name="T61" fmla="*/ 57 h 936"/>
                  <a:gd name="T62" fmla="*/ 284 w 822"/>
                  <a:gd name="T63" fmla="*/ 57 h 936"/>
                  <a:gd name="T64" fmla="*/ 340 w 822"/>
                  <a:gd name="T65" fmla="*/ 0 h 936"/>
                  <a:gd name="T66" fmla="*/ 454 w 822"/>
                  <a:gd name="T67" fmla="*/ 29 h 936"/>
                  <a:gd name="T68" fmla="*/ 482 w 822"/>
                  <a:gd name="T69" fmla="*/ 0 h 936"/>
                  <a:gd name="T70" fmla="*/ 539 w 822"/>
                  <a:gd name="T71" fmla="*/ 29 h 936"/>
                  <a:gd name="T72" fmla="*/ 624 w 822"/>
                  <a:gd name="T73" fmla="*/ 29 h 936"/>
                  <a:gd name="T74" fmla="*/ 624 w 822"/>
                  <a:gd name="T75" fmla="*/ 114 h 936"/>
                  <a:gd name="T76" fmla="*/ 681 w 822"/>
                  <a:gd name="T77" fmla="*/ 114 h 936"/>
                  <a:gd name="T78" fmla="*/ 681 w 822"/>
                  <a:gd name="T79" fmla="*/ 85 h 936"/>
                  <a:gd name="T80" fmla="*/ 681 w 822"/>
                  <a:gd name="T81" fmla="*/ 57 h 936"/>
                  <a:gd name="T82" fmla="*/ 737 w 822"/>
                  <a:gd name="T83" fmla="*/ 85 h 936"/>
                  <a:gd name="T84" fmla="*/ 794 w 822"/>
                  <a:gd name="T85" fmla="*/ 142 h 936"/>
                  <a:gd name="T86" fmla="*/ 822 w 822"/>
                  <a:gd name="T87" fmla="*/ 255 h 936"/>
                  <a:gd name="T88" fmla="*/ 766 w 822"/>
                  <a:gd name="T89" fmla="*/ 340 h 936"/>
                  <a:gd name="T90" fmla="*/ 737 w 822"/>
                  <a:gd name="T91" fmla="*/ 511 h 936"/>
                  <a:gd name="T92" fmla="*/ 794 w 822"/>
                  <a:gd name="T93" fmla="*/ 596 h 936"/>
                  <a:gd name="T94" fmla="*/ 766 w 822"/>
                  <a:gd name="T95" fmla="*/ 652 h 936"/>
                  <a:gd name="T96" fmla="*/ 766 w 822"/>
                  <a:gd name="T97" fmla="*/ 681 h 936"/>
                  <a:gd name="T98" fmla="*/ 737 w 822"/>
                  <a:gd name="T99" fmla="*/ 794 h 936"/>
                  <a:gd name="T100" fmla="*/ 709 w 822"/>
                  <a:gd name="T101" fmla="*/ 822 h 936"/>
                  <a:gd name="T102" fmla="*/ 709 w 822"/>
                  <a:gd name="T103" fmla="*/ 879 h 936"/>
                  <a:gd name="T104" fmla="*/ 681 w 822"/>
                  <a:gd name="T105" fmla="*/ 936 h 9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822" h="936">
                    <a:moveTo>
                      <a:pt x="681" y="936"/>
                    </a:moveTo>
                    <a:lnTo>
                      <a:pt x="567" y="879"/>
                    </a:lnTo>
                    <a:lnTo>
                      <a:pt x="567" y="794"/>
                    </a:lnTo>
                    <a:lnTo>
                      <a:pt x="539" y="794"/>
                    </a:lnTo>
                    <a:lnTo>
                      <a:pt x="510" y="822"/>
                    </a:lnTo>
                    <a:lnTo>
                      <a:pt x="482" y="794"/>
                    </a:lnTo>
                    <a:lnTo>
                      <a:pt x="454" y="822"/>
                    </a:lnTo>
                    <a:lnTo>
                      <a:pt x="425" y="766"/>
                    </a:lnTo>
                    <a:lnTo>
                      <a:pt x="369" y="794"/>
                    </a:lnTo>
                    <a:lnTo>
                      <a:pt x="340" y="822"/>
                    </a:lnTo>
                    <a:lnTo>
                      <a:pt x="284" y="737"/>
                    </a:lnTo>
                    <a:lnTo>
                      <a:pt x="199" y="709"/>
                    </a:lnTo>
                    <a:lnTo>
                      <a:pt x="227" y="681"/>
                    </a:lnTo>
                    <a:lnTo>
                      <a:pt x="170" y="624"/>
                    </a:lnTo>
                    <a:lnTo>
                      <a:pt x="142" y="596"/>
                    </a:lnTo>
                    <a:lnTo>
                      <a:pt x="199" y="567"/>
                    </a:lnTo>
                    <a:lnTo>
                      <a:pt x="142" y="539"/>
                    </a:lnTo>
                    <a:lnTo>
                      <a:pt x="142" y="482"/>
                    </a:lnTo>
                    <a:lnTo>
                      <a:pt x="114" y="454"/>
                    </a:lnTo>
                    <a:lnTo>
                      <a:pt x="85" y="482"/>
                    </a:lnTo>
                    <a:lnTo>
                      <a:pt x="29" y="454"/>
                    </a:lnTo>
                    <a:lnTo>
                      <a:pt x="0" y="397"/>
                    </a:lnTo>
                    <a:lnTo>
                      <a:pt x="29" y="397"/>
                    </a:lnTo>
                    <a:lnTo>
                      <a:pt x="57" y="397"/>
                    </a:lnTo>
                    <a:lnTo>
                      <a:pt x="57" y="340"/>
                    </a:lnTo>
                    <a:lnTo>
                      <a:pt x="114" y="340"/>
                    </a:lnTo>
                    <a:lnTo>
                      <a:pt x="142" y="227"/>
                    </a:lnTo>
                    <a:lnTo>
                      <a:pt x="114" y="199"/>
                    </a:lnTo>
                    <a:lnTo>
                      <a:pt x="142" y="142"/>
                    </a:lnTo>
                    <a:lnTo>
                      <a:pt x="199" y="142"/>
                    </a:lnTo>
                    <a:lnTo>
                      <a:pt x="227" y="57"/>
                    </a:lnTo>
                    <a:lnTo>
                      <a:pt x="284" y="57"/>
                    </a:lnTo>
                    <a:lnTo>
                      <a:pt x="340" y="0"/>
                    </a:lnTo>
                    <a:lnTo>
                      <a:pt x="454" y="29"/>
                    </a:lnTo>
                    <a:lnTo>
                      <a:pt x="482" y="0"/>
                    </a:lnTo>
                    <a:lnTo>
                      <a:pt x="539" y="29"/>
                    </a:lnTo>
                    <a:lnTo>
                      <a:pt x="624" y="29"/>
                    </a:lnTo>
                    <a:lnTo>
                      <a:pt x="624" y="114"/>
                    </a:lnTo>
                    <a:lnTo>
                      <a:pt x="681" y="114"/>
                    </a:lnTo>
                    <a:lnTo>
                      <a:pt x="681" y="85"/>
                    </a:lnTo>
                    <a:lnTo>
                      <a:pt x="681" y="57"/>
                    </a:lnTo>
                    <a:lnTo>
                      <a:pt x="737" y="85"/>
                    </a:lnTo>
                    <a:lnTo>
                      <a:pt x="794" y="142"/>
                    </a:lnTo>
                    <a:lnTo>
                      <a:pt x="822" y="255"/>
                    </a:lnTo>
                    <a:lnTo>
                      <a:pt x="766" y="340"/>
                    </a:lnTo>
                    <a:lnTo>
                      <a:pt x="737" y="511"/>
                    </a:lnTo>
                    <a:lnTo>
                      <a:pt x="794" y="596"/>
                    </a:lnTo>
                    <a:lnTo>
                      <a:pt x="766" y="652"/>
                    </a:lnTo>
                    <a:lnTo>
                      <a:pt x="766" y="681"/>
                    </a:lnTo>
                    <a:lnTo>
                      <a:pt x="737" y="794"/>
                    </a:lnTo>
                    <a:lnTo>
                      <a:pt x="709" y="822"/>
                    </a:lnTo>
                    <a:lnTo>
                      <a:pt x="709" y="879"/>
                    </a:lnTo>
                    <a:lnTo>
                      <a:pt x="681" y="93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4" name="Freeform 274"/>
              <p:cNvSpPr>
                <a:spLocks/>
              </p:cNvSpPr>
              <p:nvPr/>
            </p:nvSpPr>
            <p:spPr bwMode="auto">
              <a:xfrm>
                <a:off x="954" y="4514"/>
                <a:ext cx="1220" cy="822"/>
              </a:xfrm>
              <a:custGeom>
                <a:avLst/>
                <a:gdLst>
                  <a:gd name="T0" fmla="*/ 1078 w 1220"/>
                  <a:gd name="T1" fmla="*/ 397 h 822"/>
                  <a:gd name="T2" fmla="*/ 1163 w 1220"/>
                  <a:gd name="T3" fmla="*/ 454 h 822"/>
                  <a:gd name="T4" fmla="*/ 1220 w 1220"/>
                  <a:gd name="T5" fmla="*/ 595 h 822"/>
                  <a:gd name="T6" fmla="*/ 1106 w 1220"/>
                  <a:gd name="T7" fmla="*/ 737 h 822"/>
                  <a:gd name="T8" fmla="*/ 1021 w 1220"/>
                  <a:gd name="T9" fmla="*/ 709 h 822"/>
                  <a:gd name="T10" fmla="*/ 1021 w 1220"/>
                  <a:gd name="T11" fmla="*/ 595 h 822"/>
                  <a:gd name="T12" fmla="*/ 851 w 1220"/>
                  <a:gd name="T13" fmla="*/ 539 h 822"/>
                  <a:gd name="T14" fmla="*/ 738 w 1220"/>
                  <a:gd name="T15" fmla="*/ 680 h 822"/>
                  <a:gd name="T16" fmla="*/ 653 w 1220"/>
                  <a:gd name="T17" fmla="*/ 822 h 822"/>
                  <a:gd name="T18" fmla="*/ 539 w 1220"/>
                  <a:gd name="T19" fmla="*/ 765 h 822"/>
                  <a:gd name="T20" fmla="*/ 397 w 1220"/>
                  <a:gd name="T21" fmla="*/ 680 h 822"/>
                  <a:gd name="T22" fmla="*/ 284 w 1220"/>
                  <a:gd name="T23" fmla="*/ 652 h 822"/>
                  <a:gd name="T24" fmla="*/ 29 w 1220"/>
                  <a:gd name="T25" fmla="*/ 510 h 822"/>
                  <a:gd name="T26" fmla="*/ 29 w 1220"/>
                  <a:gd name="T27" fmla="*/ 425 h 822"/>
                  <a:gd name="T28" fmla="*/ 57 w 1220"/>
                  <a:gd name="T29" fmla="*/ 397 h 822"/>
                  <a:gd name="T30" fmla="*/ 114 w 1220"/>
                  <a:gd name="T31" fmla="*/ 340 h 822"/>
                  <a:gd name="T32" fmla="*/ 86 w 1220"/>
                  <a:gd name="T33" fmla="*/ 142 h 822"/>
                  <a:gd name="T34" fmla="*/ 86 w 1220"/>
                  <a:gd name="T35" fmla="*/ 85 h 822"/>
                  <a:gd name="T36" fmla="*/ 171 w 1220"/>
                  <a:gd name="T37" fmla="*/ 0 h 822"/>
                  <a:gd name="T38" fmla="*/ 312 w 1220"/>
                  <a:gd name="T39" fmla="*/ 0 h 822"/>
                  <a:gd name="T40" fmla="*/ 312 w 1220"/>
                  <a:gd name="T41" fmla="*/ 57 h 822"/>
                  <a:gd name="T42" fmla="*/ 397 w 1220"/>
                  <a:gd name="T43" fmla="*/ 170 h 822"/>
                  <a:gd name="T44" fmla="*/ 454 w 1220"/>
                  <a:gd name="T45" fmla="*/ 142 h 822"/>
                  <a:gd name="T46" fmla="*/ 454 w 1220"/>
                  <a:gd name="T47" fmla="*/ 227 h 822"/>
                  <a:gd name="T48" fmla="*/ 653 w 1220"/>
                  <a:gd name="T49" fmla="*/ 227 h 822"/>
                  <a:gd name="T50" fmla="*/ 624 w 1220"/>
                  <a:gd name="T51" fmla="*/ 283 h 822"/>
                  <a:gd name="T52" fmla="*/ 539 w 1220"/>
                  <a:gd name="T53" fmla="*/ 312 h 822"/>
                  <a:gd name="T54" fmla="*/ 624 w 1220"/>
                  <a:gd name="T55" fmla="*/ 368 h 822"/>
                  <a:gd name="T56" fmla="*/ 567 w 1220"/>
                  <a:gd name="T57" fmla="*/ 482 h 822"/>
                  <a:gd name="T58" fmla="*/ 567 w 1220"/>
                  <a:gd name="T59" fmla="*/ 567 h 822"/>
                  <a:gd name="T60" fmla="*/ 653 w 1220"/>
                  <a:gd name="T61" fmla="*/ 624 h 822"/>
                  <a:gd name="T62" fmla="*/ 709 w 1220"/>
                  <a:gd name="T63" fmla="*/ 567 h 822"/>
                  <a:gd name="T64" fmla="*/ 738 w 1220"/>
                  <a:gd name="T65" fmla="*/ 510 h 822"/>
                  <a:gd name="T66" fmla="*/ 794 w 1220"/>
                  <a:gd name="T67" fmla="*/ 425 h 822"/>
                  <a:gd name="T68" fmla="*/ 908 w 1220"/>
                  <a:gd name="T69" fmla="*/ 397 h 822"/>
                  <a:gd name="T70" fmla="*/ 964 w 1220"/>
                  <a:gd name="T71" fmla="*/ 368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220" h="822">
                    <a:moveTo>
                      <a:pt x="1021" y="368"/>
                    </a:moveTo>
                    <a:lnTo>
                      <a:pt x="1078" y="397"/>
                    </a:lnTo>
                    <a:lnTo>
                      <a:pt x="1106" y="368"/>
                    </a:lnTo>
                    <a:lnTo>
                      <a:pt x="1163" y="454"/>
                    </a:lnTo>
                    <a:lnTo>
                      <a:pt x="1163" y="510"/>
                    </a:lnTo>
                    <a:lnTo>
                      <a:pt x="1220" y="595"/>
                    </a:lnTo>
                    <a:lnTo>
                      <a:pt x="1191" y="709"/>
                    </a:lnTo>
                    <a:lnTo>
                      <a:pt x="1106" y="737"/>
                    </a:lnTo>
                    <a:lnTo>
                      <a:pt x="1106" y="709"/>
                    </a:lnTo>
                    <a:lnTo>
                      <a:pt x="1021" y="709"/>
                    </a:lnTo>
                    <a:lnTo>
                      <a:pt x="1049" y="680"/>
                    </a:lnTo>
                    <a:lnTo>
                      <a:pt x="1021" y="595"/>
                    </a:lnTo>
                    <a:lnTo>
                      <a:pt x="936" y="595"/>
                    </a:lnTo>
                    <a:lnTo>
                      <a:pt x="851" y="539"/>
                    </a:lnTo>
                    <a:lnTo>
                      <a:pt x="794" y="652"/>
                    </a:lnTo>
                    <a:lnTo>
                      <a:pt x="738" y="680"/>
                    </a:lnTo>
                    <a:lnTo>
                      <a:pt x="681" y="680"/>
                    </a:lnTo>
                    <a:lnTo>
                      <a:pt x="653" y="822"/>
                    </a:lnTo>
                    <a:lnTo>
                      <a:pt x="596" y="709"/>
                    </a:lnTo>
                    <a:lnTo>
                      <a:pt x="539" y="765"/>
                    </a:lnTo>
                    <a:lnTo>
                      <a:pt x="454" y="794"/>
                    </a:lnTo>
                    <a:lnTo>
                      <a:pt x="397" y="680"/>
                    </a:lnTo>
                    <a:lnTo>
                      <a:pt x="341" y="680"/>
                    </a:lnTo>
                    <a:lnTo>
                      <a:pt x="284" y="652"/>
                    </a:lnTo>
                    <a:lnTo>
                      <a:pt x="57" y="652"/>
                    </a:lnTo>
                    <a:lnTo>
                      <a:pt x="29" y="510"/>
                    </a:lnTo>
                    <a:lnTo>
                      <a:pt x="0" y="425"/>
                    </a:lnTo>
                    <a:lnTo>
                      <a:pt x="29" y="425"/>
                    </a:lnTo>
                    <a:lnTo>
                      <a:pt x="57" y="454"/>
                    </a:lnTo>
                    <a:lnTo>
                      <a:pt x="57" y="397"/>
                    </a:lnTo>
                    <a:lnTo>
                      <a:pt x="171" y="368"/>
                    </a:lnTo>
                    <a:lnTo>
                      <a:pt x="114" y="340"/>
                    </a:lnTo>
                    <a:lnTo>
                      <a:pt x="57" y="170"/>
                    </a:lnTo>
                    <a:lnTo>
                      <a:pt x="86" y="142"/>
                    </a:lnTo>
                    <a:lnTo>
                      <a:pt x="57" y="113"/>
                    </a:lnTo>
                    <a:lnTo>
                      <a:pt x="86" y="85"/>
                    </a:lnTo>
                    <a:lnTo>
                      <a:pt x="86" y="57"/>
                    </a:lnTo>
                    <a:lnTo>
                      <a:pt x="171" y="0"/>
                    </a:lnTo>
                    <a:lnTo>
                      <a:pt x="256" y="0"/>
                    </a:lnTo>
                    <a:lnTo>
                      <a:pt x="312" y="0"/>
                    </a:lnTo>
                    <a:lnTo>
                      <a:pt x="341" y="28"/>
                    </a:lnTo>
                    <a:lnTo>
                      <a:pt x="312" y="57"/>
                    </a:lnTo>
                    <a:lnTo>
                      <a:pt x="284" y="170"/>
                    </a:lnTo>
                    <a:lnTo>
                      <a:pt x="397" y="170"/>
                    </a:lnTo>
                    <a:lnTo>
                      <a:pt x="397" y="142"/>
                    </a:lnTo>
                    <a:lnTo>
                      <a:pt x="454" y="142"/>
                    </a:lnTo>
                    <a:lnTo>
                      <a:pt x="426" y="198"/>
                    </a:lnTo>
                    <a:lnTo>
                      <a:pt x="454" y="227"/>
                    </a:lnTo>
                    <a:lnTo>
                      <a:pt x="482" y="198"/>
                    </a:lnTo>
                    <a:lnTo>
                      <a:pt x="653" y="227"/>
                    </a:lnTo>
                    <a:lnTo>
                      <a:pt x="653" y="255"/>
                    </a:lnTo>
                    <a:lnTo>
                      <a:pt x="624" y="283"/>
                    </a:lnTo>
                    <a:lnTo>
                      <a:pt x="567" y="283"/>
                    </a:lnTo>
                    <a:lnTo>
                      <a:pt x="539" y="312"/>
                    </a:lnTo>
                    <a:lnTo>
                      <a:pt x="596" y="340"/>
                    </a:lnTo>
                    <a:lnTo>
                      <a:pt x="624" y="368"/>
                    </a:lnTo>
                    <a:lnTo>
                      <a:pt x="596" y="368"/>
                    </a:lnTo>
                    <a:lnTo>
                      <a:pt x="567" y="482"/>
                    </a:lnTo>
                    <a:lnTo>
                      <a:pt x="596" y="482"/>
                    </a:lnTo>
                    <a:lnTo>
                      <a:pt x="567" y="567"/>
                    </a:lnTo>
                    <a:lnTo>
                      <a:pt x="596" y="595"/>
                    </a:lnTo>
                    <a:lnTo>
                      <a:pt x="653" y="624"/>
                    </a:lnTo>
                    <a:lnTo>
                      <a:pt x="681" y="567"/>
                    </a:lnTo>
                    <a:lnTo>
                      <a:pt x="709" y="567"/>
                    </a:lnTo>
                    <a:lnTo>
                      <a:pt x="709" y="510"/>
                    </a:lnTo>
                    <a:lnTo>
                      <a:pt x="738" y="510"/>
                    </a:lnTo>
                    <a:lnTo>
                      <a:pt x="766" y="454"/>
                    </a:lnTo>
                    <a:lnTo>
                      <a:pt x="794" y="425"/>
                    </a:lnTo>
                    <a:lnTo>
                      <a:pt x="823" y="368"/>
                    </a:lnTo>
                    <a:lnTo>
                      <a:pt x="908" y="397"/>
                    </a:lnTo>
                    <a:lnTo>
                      <a:pt x="936" y="368"/>
                    </a:lnTo>
                    <a:lnTo>
                      <a:pt x="964" y="368"/>
                    </a:lnTo>
                    <a:lnTo>
                      <a:pt x="1021" y="36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5" name="Freeform 275"/>
              <p:cNvSpPr>
                <a:spLocks/>
              </p:cNvSpPr>
              <p:nvPr/>
            </p:nvSpPr>
            <p:spPr bwMode="auto">
              <a:xfrm>
                <a:off x="1238" y="4287"/>
                <a:ext cx="765" cy="851"/>
              </a:xfrm>
              <a:custGeom>
                <a:avLst/>
                <a:gdLst>
                  <a:gd name="T0" fmla="*/ 425 w 765"/>
                  <a:gd name="T1" fmla="*/ 85 h 851"/>
                  <a:gd name="T2" fmla="*/ 510 w 765"/>
                  <a:gd name="T3" fmla="*/ 227 h 851"/>
                  <a:gd name="T4" fmla="*/ 482 w 765"/>
                  <a:gd name="T5" fmla="*/ 340 h 851"/>
                  <a:gd name="T6" fmla="*/ 567 w 765"/>
                  <a:gd name="T7" fmla="*/ 340 h 851"/>
                  <a:gd name="T8" fmla="*/ 709 w 765"/>
                  <a:gd name="T9" fmla="*/ 284 h 851"/>
                  <a:gd name="T10" fmla="*/ 765 w 765"/>
                  <a:gd name="T11" fmla="*/ 340 h 851"/>
                  <a:gd name="T12" fmla="*/ 765 w 765"/>
                  <a:gd name="T13" fmla="*/ 454 h 851"/>
                  <a:gd name="T14" fmla="*/ 737 w 765"/>
                  <a:gd name="T15" fmla="*/ 510 h 851"/>
                  <a:gd name="T16" fmla="*/ 765 w 765"/>
                  <a:gd name="T17" fmla="*/ 539 h 851"/>
                  <a:gd name="T18" fmla="*/ 737 w 765"/>
                  <a:gd name="T19" fmla="*/ 595 h 851"/>
                  <a:gd name="T20" fmla="*/ 652 w 765"/>
                  <a:gd name="T21" fmla="*/ 595 h 851"/>
                  <a:gd name="T22" fmla="*/ 624 w 765"/>
                  <a:gd name="T23" fmla="*/ 624 h 851"/>
                  <a:gd name="T24" fmla="*/ 539 w 765"/>
                  <a:gd name="T25" fmla="*/ 595 h 851"/>
                  <a:gd name="T26" fmla="*/ 510 w 765"/>
                  <a:gd name="T27" fmla="*/ 652 h 851"/>
                  <a:gd name="T28" fmla="*/ 482 w 765"/>
                  <a:gd name="T29" fmla="*/ 681 h 851"/>
                  <a:gd name="T30" fmla="*/ 454 w 765"/>
                  <a:gd name="T31" fmla="*/ 737 h 851"/>
                  <a:gd name="T32" fmla="*/ 425 w 765"/>
                  <a:gd name="T33" fmla="*/ 737 h 851"/>
                  <a:gd name="T34" fmla="*/ 425 w 765"/>
                  <a:gd name="T35" fmla="*/ 794 h 851"/>
                  <a:gd name="T36" fmla="*/ 397 w 765"/>
                  <a:gd name="T37" fmla="*/ 794 h 851"/>
                  <a:gd name="T38" fmla="*/ 369 w 765"/>
                  <a:gd name="T39" fmla="*/ 851 h 851"/>
                  <a:gd name="T40" fmla="*/ 312 w 765"/>
                  <a:gd name="T41" fmla="*/ 822 h 851"/>
                  <a:gd name="T42" fmla="*/ 283 w 765"/>
                  <a:gd name="T43" fmla="*/ 794 h 851"/>
                  <a:gd name="T44" fmla="*/ 312 w 765"/>
                  <a:gd name="T45" fmla="*/ 709 h 851"/>
                  <a:gd name="T46" fmla="*/ 283 w 765"/>
                  <a:gd name="T47" fmla="*/ 709 h 851"/>
                  <a:gd name="T48" fmla="*/ 312 w 765"/>
                  <a:gd name="T49" fmla="*/ 595 h 851"/>
                  <a:gd name="T50" fmla="*/ 340 w 765"/>
                  <a:gd name="T51" fmla="*/ 595 h 851"/>
                  <a:gd name="T52" fmla="*/ 312 w 765"/>
                  <a:gd name="T53" fmla="*/ 567 h 851"/>
                  <a:gd name="T54" fmla="*/ 255 w 765"/>
                  <a:gd name="T55" fmla="*/ 539 h 851"/>
                  <a:gd name="T56" fmla="*/ 283 w 765"/>
                  <a:gd name="T57" fmla="*/ 510 h 851"/>
                  <a:gd name="T58" fmla="*/ 340 w 765"/>
                  <a:gd name="T59" fmla="*/ 510 h 851"/>
                  <a:gd name="T60" fmla="*/ 369 w 765"/>
                  <a:gd name="T61" fmla="*/ 482 h 851"/>
                  <a:gd name="T62" fmla="*/ 369 w 765"/>
                  <a:gd name="T63" fmla="*/ 454 h 851"/>
                  <a:gd name="T64" fmla="*/ 198 w 765"/>
                  <a:gd name="T65" fmla="*/ 425 h 851"/>
                  <a:gd name="T66" fmla="*/ 170 w 765"/>
                  <a:gd name="T67" fmla="*/ 454 h 851"/>
                  <a:gd name="T68" fmla="*/ 142 w 765"/>
                  <a:gd name="T69" fmla="*/ 425 h 851"/>
                  <a:gd name="T70" fmla="*/ 170 w 765"/>
                  <a:gd name="T71" fmla="*/ 369 h 851"/>
                  <a:gd name="T72" fmla="*/ 113 w 765"/>
                  <a:gd name="T73" fmla="*/ 369 h 851"/>
                  <a:gd name="T74" fmla="*/ 113 w 765"/>
                  <a:gd name="T75" fmla="*/ 397 h 851"/>
                  <a:gd name="T76" fmla="*/ 0 w 765"/>
                  <a:gd name="T77" fmla="*/ 397 h 851"/>
                  <a:gd name="T78" fmla="*/ 28 w 765"/>
                  <a:gd name="T79" fmla="*/ 284 h 851"/>
                  <a:gd name="T80" fmla="*/ 57 w 765"/>
                  <a:gd name="T81" fmla="*/ 255 h 851"/>
                  <a:gd name="T82" fmla="*/ 28 w 765"/>
                  <a:gd name="T83" fmla="*/ 227 h 851"/>
                  <a:gd name="T84" fmla="*/ 57 w 765"/>
                  <a:gd name="T85" fmla="*/ 142 h 851"/>
                  <a:gd name="T86" fmla="*/ 113 w 765"/>
                  <a:gd name="T87" fmla="*/ 114 h 851"/>
                  <a:gd name="T88" fmla="*/ 113 w 765"/>
                  <a:gd name="T89" fmla="*/ 170 h 851"/>
                  <a:gd name="T90" fmla="*/ 85 w 765"/>
                  <a:gd name="T91" fmla="*/ 227 h 851"/>
                  <a:gd name="T92" fmla="*/ 170 w 765"/>
                  <a:gd name="T93" fmla="*/ 199 h 851"/>
                  <a:gd name="T94" fmla="*/ 113 w 765"/>
                  <a:gd name="T95" fmla="*/ 57 h 851"/>
                  <a:gd name="T96" fmla="*/ 198 w 765"/>
                  <a:gd name="T97" fmla="*/ 28 h 851"/>
                  <a:gd name="T98" fmla="*/ 255 w 765"/>
                  <a:gd name="T99" fmla="*/ 114 h 851"/>
                  <a:gd name="T100" fmla="*/ 255 w 765"/>
                  <a:gd name="T101" fmla="*/ 170 h 851"/>
                  <a:gd name="T102" fmla="*/ 283 w 765"/>
                  <a:gd name="T103" fmla="*/ 142 h 851"/>
                  <a:gd name="T104" fmla="*/ 255 w 765"/>
                  <a:gd name="T105" fmla="*/ 57 h 851"/>
                  <a:gd name="T106" fmla="*/ 312 w 765"/>
                  <a:gd name="T107" fmla="*/ 85 h 851"/>
                  <a:gd name="T108" fmla="*/ 283 w 765"/>
                  <a:gd name="T109" fmla="*/ 0 h 851"/>
                  <a:gd name="T110" fmla="*/ 340 w 765"/>
                  <a:gd name="T111" fmla="*/ 0 h 851"/>
                  <a:gd name="T112" fmla="*/ 425 w 765"/>
                  <a:gd name="T113" fmla="*/ 85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765" h="851">
                    <a:moveTo>
                      <a:pt x="425" y="85"/>
                    </a:moveTo>
                    <a:lnTo>
                      <a:pt x="510" y="227"/>
                    </a:lnTo>
                    <a:lnTo>
                      <a:pt x="482" y="340"/>
                    </a:lnTo>
                    <a:lnTo>
                      <a:pt x="567" y="340"/>
                    </a:lnTo>
                    <a:lnTo>
                      <a:pt x="709" y="284"/>
                    </a:lnTo>
                    <a:lnTo>
                      <a:pt x="765" y="340"/>
                    </a:lnTo>
                    <a:lnTo>
                      <a:pt x="765" y="454"/>
                    </a:lnTo>
                    <a:lnTo>
                      <a:pt x="737" y="510"/>
                    </a:lnTo>
                    <a:lnTo>
                      <a:pt x="765" y="539"/>
                    </a:lnTo>
                    <a:lnTo>
                      <a:pt x="737" y="595"/>
                    </a:lnTo>
                    <a:lnTo>
                      <a:pt x="652" y="595"/>
                    </a:lnTo>
                    <a:lnTo>
                      <a:pt x="624" y="624"/>
                    </a:lnTo>
                    <a:lnTo>
                      <a:pt x="539" y="595"/>
                    </a:lnTo>
                    <a:lnTo>
                      <a:pt x="510" y="652"/>
                    </a:lnTo>
                    <a:lnTo>
                      <a:pt x="482" y="681"/>
                    </a:lnTo>
                    <a:lnTo>
                      <a:pt x="454" y="737"/>
                    </a:lnTo>
                    <a:lnTo>
                      <a:pt x="425" y="737"/>
                    </a:lnTo>
                    <a:lnTo>
                      <a:pt x="425" y="794"/>
                    </a:lnTo>
                    <a:lnTo>
                      <a:pt x="397" y="794"/>
                    </a:lnTo>
                    <a:lnTo>
                      <a:pt x="369" y="851"/>
                    </a:lnTo>
                    <a:lnTo>
                      <a:pt x="312" y="822"/>
                    </a:lnTo>
                    <a:lnTo>
                      <a:pt x="283" y="794"/>
                    </a:lnTo>
                    <a:lnTo>
                      <a:pt x="312" y="709"/>
                    </a:lnTo>
                    <a:lnTo>
                      <a:pt x="283" y="709"/>
                    </a:lnTo>
                    <a:lnTo>
                      <a:pt x="312" y="595"/>
                    </a:lnTo>
                    <a:lnTo>
                      <a:pt x="340" y="595"/>
                    </a:lnTo>
                    <a:lnTo>
                      <a:pt x="312" y="567"/>
                    </a:lnTo>
                    <a:lnTo>
                      <a:pt x="255" y="539"/>
                    </a:lnTo>
                    <a:lnTo>
                      <a:pt x="283" y="510"/>
                    </a:lnTo>
                    <a:lnTo>
                      <a:pt x="340" y="510"/>
                    </a:lnTo>
                    <a:lnTo>
                      <a:pt x="369" y="482"/>
                    </a:lnTo>
                    <a:lnTo>
                      <a:pt x="369" y="454"/>
                    </a:lnTo>
                    <a:lnTo>
                      <a:pt x="198" y="425"/>
                    </a:lnTo>
                    <a:lnTo>
                      <a:pt x="170" y="454"/>
                    </a:lnTo>
                    <a:lnTo>
                      <a:pt x="142" y="425"/>
                    </a:lnTo>
                    <a:lnTo>
                      <a:pt x="170" y="369"/>
                    </a:lnTo>
                    <a:lnTo>
                      <a:pt x="113" y="369"/>
                    </a:lnTo>
                    <a:lnTo>
                      <a:pt x="113" y="397"/>
                    </a:lnTo>
                    <a:lnTo>
                      <a:pt x="0" y="397"/>
                    </a:lnTo>
                    <a:lnTo>
                      <a:pt x="28" y="284"/>
                    </a:lnTo>
                    <a:lnTo>
                      <a:pt x="57" y="255"/>
                    </a:lnTo>
                    <a:lnTo>
                      <a:pt x="28" y="227"/>
                    </a:lnTo>
                    <a:lnTo>
                      <a:pt x="57" y="142"/>
                    </a:lnTo>
                    <a:lnTo>
                      <a:pt x="113" y="114"/>
                    </a:lnTo>
                    <a:lnTo>
                      <a:pt x="113" y="170"/>
                    </a:lnTo>
                    <a:lnTo>
                      <a:pt x="85" y="227"/>
                    </a:lnTo>
                    <a:lnTo>
                      <a:pt x="170" y="199"/>
                    </a:lnTo>
                    <a:lnTo>
                      <a:pt x="113" y="57"/>
                    </a:lnTo>
                    <a:lnTo>
                      <a:pt x="198" y="28"/>
                    </a:lnTo>
                    <a:lnTo>
                      <a:pt x="255" y="114"/>
                    </a:lnTo>
                    <a:lnTo>
                      <a:pt x="255" y="170"/>
                    </a:lnTo>
                    <a:lnTo>
                      <a:pt x="283" y="142"/>
                    </a:lnTo>
                    <a:lnTo>
                      <a:pt x="255" y="57"/>
                    </a:lnTo>
                    <a:lnTo>
                      <a:pt x="312" y="85"/>
                    </a:lnTo>
                    <a:lnTo>
                      <a:pt x="283" y="0"/>
                    </a:lnTo>
                    <a:lnTo>
                      <a:pt x="340" y="0"/>
                    </a:lnTo>
                    <a:lnTo>
                      <a:pt x="425" y="8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6" name="Freeform 276"/>
              <p:cNvSpPr>
                <a:spLocks/>
              </p:cNvSpPr>
              <p:nvPr/>
            </p:nvSpPr>
            <p:spPr bwMode="auto">
              <a:xfrm>
                <a:off x="3251" y="4826"/>
                <a:ext cx="283" cy="397"/>
              </a:xfrm>
              <a:custGeom>
                <a:avLst/>
                <a:gdLst>
                  <a:gd name="T0" fmla="*/ 283 w 283"/>
                  <a:gd name="T1" fmla="*/ 368 h 397"/>
                  <a:gd name="T2" fmla="*/ 227 w 283"/>
                  <a:gd name="T3" fmla="*/ 340 h 397"/>
                  <a:gd name="T4" fmla="*/ 227 w 283"/>
                  <a:gd name="T5" fmla="*/ 397 h 397"/>
                  <a:gd name="T6" fmla="*/ 170 w 283"/>
                  <a:gd name="T7" fmla="*/ 397 h 397"/>
                  <a:gd name="T8" fmla="*/ 170 w 283"/>
                  <a:gd name="T9" fmla="*/ 312 h 397"/>
                  <a:gd name="T10" fmla="*/ 85 w 283"/>
                  <a:gd name="T11" fmla="*/ 312 h 397"/>
                  <a:gd name="T12" fmla="*/ 28 w 283"/>
                  <a:gd name="T13" fmla="*/ 283 h 397"/>
                  <a:gd name="T14" fmla="*/ 0 w 283"/>
                  <a:gd name="T15" fmla="*/ 198 h 397"/>
                  <a:gd name="T16" fmla="*/ 28 w 283"/>
                  <a:gd name="T17" fmla="*/ 142 h 397"/>
                  <a:gd name="T18" fmla="*/ 0 w 283"/>
                  <a:gd name="T19" fmla="*/ 113 h 397"/>
                  <a:gd name="T20" fmla="*/ 56 w 283"/>
                  <a:gd name="T21" fmla="*/ 56 h 397"/>
                  <a:gd name="T22" fmla="*/ 85 w 283"/>
                  <a:gd name="T23" fmla="*/ 56 h 397"/>
                  <a:gd name="T24" fmla="*/ 113 w 283"/>
                  <a:gd name="T25" fmla="*/ 0 h 397"/>
                  <a:gd name="T26" fmla="*/ 170 w 283"/>
                  <a:gd name="T27" fmla="*/ 28 h 397"/>
                  <a:gd name="T28" fmla="*/ 227 w 283"/>
                  <a:gd name="T29" fmla="*/ 0 h 397"/>
                  <a:gd name="T30" fmla="*/ 255 w 283"/>
                  <a:gd name="T31" fmla="*/ 56 h 397"/>
                  <a:gd name="T32" fmla="*/ 255 w 283"/>
                  <a:gd name="T33" fmla="*/ 227 h 397"/>
                  <a:gd name="T34" fmla="*/ 283 w 283"/>
                  <a:gd name="T35" fmla="*/ 368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283" h="397">
                    <a:moveTo>
                      <a:pt x="283" y="368"/>
                    </a:moveTo>
                    <a:lnTo>
                      <a:pt x="227" y="340"/>
                    </a:lnTo>
                    <a:lnTo>
                      <a:pt x="227" y="397"/>
                    </a:lnTo>
                    <a:lnTo>
                      <a:pt x="170" y="397"/>
                    </a:lnTo>
                    <a:lnTo>
                      <a:pt x="170" y="312"/>
                    </a:lnTo>
                    <a:lnTo>
                      <a:pt x="85" y="312"/>
                    </a:lnTo>
                    <a:lnTo>
                      <a:pt x="28" y="283"/>
                    </a:lnTo>
                    <a:lnTo>
                      <a:pt x="0" y="198"/>
                    </a:lnTo>
                    <a:lnTo>
                      <a:pt x="28" y="142"/>
                    </a:lnTo>
                    <a:lnTo>
                      <a:pt x="0" y="113"/>
                    </a:lnTo>
                    <a:lnTo>
                      <a:pt x="56" y="56"/>
                    </a:lnTo>
                    <a:lnTo>
                      <a:pt x="85" y="56"/>
                    </a:lnTo>
                    <a:lnTo>
                      <a:pt x="113" y="0"/>
                    </a:lnTo>
                    <a:lnTo>
                      <a:pt x="170" y="28"/>
                    </a:lnTo>
                    <a:lnTo>
                      <a:pt x="227" y="0"/>
                    </a:lnTo>
                    <a:lnTo>
                      <a:pt x="255" y="56"/>
                    </a:lnTo>
                    <a:lnTo>
                      <a:pt x="255" y="227"/>
                    </a:lnTo>
                    <a:lnTo>
                      <a:pt x="283" y="36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7" name="Freeform 277"/>
              <p:cNvSpPr>
                <a:spLocks/>
              </p:cNvSpPr>
              <p:nvPr/>
            </p:nvSpPr>
            <p:spPr bwMode="auto">
              <a:xfrm>
                <a:off x="2797" y="4826"/>
                <a:ext cx="510" cy="482"/>
              </a:xfrm>
              <a:custGeom>
                <a:avLst/>
                <a:gdLst>
                  <a:gd name="T0" fmla="*/ 510 w 510"/>
                  <a:gd name="T1" fmla="*/ 56 h 482"/>
                  <a:gd name="T2" fmla="*/ 454 w 510"/>
                  <a:gd name="T3" fmla="*/ 28 h 482"/>
                  <a:gd name="T4" fmla="*/ 454 w 510"/>
                  <a:gd name="T5" fmla="*/ 0 h 482"/>
                  <a:gd name="T6" fmla="*/ 397 w 510"/>
                  <a:gd name="T7" fmla="*/ 28 h 482"/>
                  <a:gd name="T8" fmla="*/ 369 w 510"/>
                  <a:gd name="T9" fmla="*/ 0 h 482"/>
                  <a:gd name="T10" fmla="*/ 312 w 510"/>
                  <a:gd name="T11" fmla="*/ 0 h 482"/>
                  <a:gd name="T12" fmla="*/ 284 w 510"/>
                  <a:gd name="T13" fmla="*/ 56 h 482"/>
                  <a:gd name="T14" fmla="*/ 284 w 510"/>
                  <a:gd name="T15" fmla="*/ 142 h 482"/>
                  <a:gd name="T16" fmla="*/ 284 w 510"/>
                  <a:gd name="T17" fmla="*/ 170 h 482"/>
                  <a:gd name="T18" fmla="*/ 142 w 510"/>
                  <a:gd name="T19" fmla="*/ 198 h 482"/>
                  <a:gd name="T20" fmla="*/ 114 w 510"/>
                  <a:gd name="T21" fmla="*/ 198 h 482"/>
                  <a:gd name="T22" fmla="*/ 57 w 510"/>
                  <a:gd name="T23" fmla="*/ 312 h 482"/>
                  <a:gd name="T24" fmla="*/ 0 w 510"/>
                  <a:gd name="T25" fmla="*/ 340 h 482"/>
                  <a:gd name="T26" fmla="*/ 0 w 510"/>
                  <a:gd name="T27" fmla="*/ 425 h 482"/>
                  <a:gd name="T28" fmla="*/ 0 w 510"/>
                  <a:gd name="T29" fmla="*/ 453 h 482"/>
                  <a:gd name="T30" fmla="*/ 57 w 510"/>
                  <a:gd name="T31" fmla="*/ 453 h 482"/>
                  <a:gd name="T32" fmla="*/ 57 w 510"/>
                  <a:gd name="T33" fmla="*/ 482 h 482"/>
                  <a:gd name="T34" fmla="*/ 114 w 510"/>
                  <a:gd name="T35" fmla="*/ 482 h 482"/>
                  <a:gd name="T36" fmla="*/ 142 w 510"/>
                  <a:gd name="T37" fmla="*/ 425 h 482"/>
                  <a:gd name="T38" fmla="*/ 199 w 510"/>
                  <a:gd name="T39" fmla="*/ 425 h 482"/>
                  <a:gd name="T40" fmla="*/ 227 w 510"/>
                  <a:gd name="T41" fmla="*/ 340 h 482"/>
                  <a:gd name="T42" fmla="*/ 284 w 510"/>
                  <a:gd name="T43" fmla="*/ 340 h 482"/>
                  <a:gd name="T44" fmla="*/ 340 w 510"/>
                  <a:gd name="T45" fmla="*/ 283 h 482"/>
                  <a:gd name="T46" fmla="*/ 454 w 510"/>
                  <a:gd name="T47" fmla="*/ 312 h 482"/>
                  <a:gd name="T48" fmla="*/ 482 w 510"/>
                  <a:gd name="T49" fmla="*/ 283 h 482"/>
                  <a:gd name="T50" fmla="*/ 454 w 510"/>
                  <a:gd name="T51" fmla="*/ 198 h 482"/>
                  <a:gd name="T52" fmla="*/ 482 w 510"/>
                  <a:gd name="T53" fmla="*/ 142 h 482"/>
                  <a:gd name="T54" fmla="*/ 454 w 510"/>
                  <a:gd name="T55" fmla="*/ 113 h 482"/>
                  <a:gd name="T56" fmla="*/ 510 w 510"/>
                  <a:gd name="T57" fmla="*/ 5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510" h="482">
                    <a:moveTo>
                      <a:pt x="510" y="56"/>
                    </a:moveTo>
                    <a:lnTo>
                      <a:pt x="454" y="28"/>
                    </a:lnTo>
                    <a:lnTo>
                      <a:pt x="454" y="0"/>
                    </a:lnTo>
                    <a:lnTo>
                      <a:pt x="397" y="28"/>
                    </a:lnTo>
                    <a:lnTo>
                      <a:pt x="369" y="0"/>
                    </a:lnTo>
                    <a:lnTo>
                      <a:pt x="312" y="0"/>
                    </a:lnTo>
                    <a:lnTo>
                      <a:pt x="284" y="56"/>
                    </a:lnTo>
                    <a:lnTo>
                      <a:pt x="284" y="142"/>
                    </a:lnTo>
                    <a:lnTo>
                      <a:pt x="284" y="170"/>
                    </a:lnTo>
                    <a:lnTo>
                      <a:pt x="142" y="198"/>
                    </a:lnTo>
                    <a:lnTo>
                      <a:pt x="114" y="198"/>
                    </a:lnTo>
                    <a:lnTo>
                      <a:pt x="57" y="312"/>
                    </a:lnTo>
                    <a:lnTo>
                      <a:pt x="0" y="340"/>
                    </a:lnTo>
                    <a:lnTo>
                      <a:pt x="0" y="425"/>
                    </a:lnTo>
                    <a:lnTo>
                      <a:pt x="0" y="453"/>
                    </a:lnTo>
                    <a:lnTo>
                      <a:pt x="57" y="453"/>
                    </a:lnTo>
                    <a:lnTo>
                      <a:pt x="57" y="482"/>
                    </a:lnTo>
                    <a:lnTo>
                      <a:pt x="114" y="482"/>
                    </a:lnTo>
                    <a:lnTo>
                      <a:pt x="142" y="425"/>
                    </a:lnTo>
                    <a:lnTo>
                      <a:pt x="199" y="425"/>
                    </a:lnTo>
                    <a:lnTo>
                      <a:pt x="227" y="340"/>
                    </a:lnTo>
                    <a:lnTo>
                      <a:pt x="284" y="340"/>
                    </a:lnTo>
                    <a:lnTo>
                      <a:pt x="340" y="283"/>
                    </a:lnTo>
                    <a:lnTo>
                      <a:pt x="454" y="312"/>
                    </a:lnTo>
                    <a:lnTo>
                      <a:pt x="482" y="283"/>
                    </a:lnTo>
                    <a:lnTo>
                      <a:pt x="454" y="198"/>
                    </a:lnTo>
                    <a:lnTo>
                      <a:pt x="482" y="142"/>
                    </a:lnTo>
                    <a:lnTo>
                      <a:pt x="454" y="113"/>
                    </a:lnTo>
                    <a:lnTo>
                      <a:pt x="510" y="5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8" name="Freeform 278"/>
              <p:cNvSpPr>
                <a:spLocks/>
              </p:cNvSpPr>
              <p:nvPr/>
            </p:nvSpPr>
            <p:spPr bwMode="auto">
              <a:xfrm>
                <a:off x="2514" y="4599"/>
                <a:ext cx="567" cy="652"/>
              </a:xfrm>
              <a:custGeom>
                <a:avLst/>
                <a:gdLst>
                  <a:gd name="T0" fmla="*/ 567 w 567"/>
                  <a:gd name="T1" fmla="*/ 283 h 652"/>
                  <a:gd name="T2" fmla="*/ 567 w 567"/>
                  <a:gd name="T3" fmla="*/ 397 h 652"/>
                  <a:gd name="T4" fmla="*/ 425 w 567"/>
                  <a:gd name="T5" fmla="*/ 425 h 652"/>
                  <a:gd name="T6" fmla="*/ 397 w 567"/>
                  <a:gd name="T7" fmla="*/ 425 h 652"/>
                  <a:gd name="T8" fmla="*/ 340 w 567"/>
                  <a:gd name="T9" fmla="*/ 539 h 652"/>
                  <a:gd name="T10" fmla="*/ 283 w 567"/>
                  <a:gd name="T11" fmla="*/ 567 h 652"/>
                  <a:gd name="T12" fmla="*/ 283 w 567"/>
                  <a:gd name="T13" fmla="*/ 652 h 652"/>
                  <a:gd name="T14" fmla="*/ 255 w 567"/>
                  <a:gd name="T15" fmla="*/ 624 h 652"/>
                  <a:gd name="T16" fmla="*/ 227 w 567"/>
                  <a:gd name="T17" fmla="*/ 652 h 652"/>
                  <a:gd name="T18" fmla="*/ 227 w 567"/>
                  <a:gd name="T19" fmla="*/ 624 h 652"/>
                  <a:gd name="T20" fmla="*/ 141 w 567"/>
                  <a:gd name="T21" fmla="*/ 652 h 652"/>
                  <a:gd name="T22" fmla="*/ 113 w 567"/>
                  <a:gd name="T23" fmla="*/ 595 h 652"/>
                  <a:gd name="T24" fmla="*/ 113 w 567"/>
                  <a:gd name="T25" fmla="*/ 539 h 652"/>
                  <a:gd name="T26" fmla="*/ 85 w 567"/>
                  <a:gd name="T27" fmla="*/ 510 h 652"/>
                  <a:gd name="T28" fmla="*/ 85 w 567"/>
                  <a:gd name="T29" fmla="*/ 454 h 652"/>
                  <a:gd name="T30" fmla="*/ 56 w 567"/>
                  <a:gd name="T31" fmla="*/ 425 h 652"/>
                  <a:gd name="T32" fmla="*/ 85 w 567"/>
                  <a:gd name="T33" fmla="*/ 397 h 652"/>
                  <a:gd name="T34" fmla="*/ 0 w 567"/>
                  <a:gd name="T35" fmla="*/ 369 h 652"/>
                  <a:gd name="T36" fmla="*/ 28 w 567"/>
                  <a:gd name="T37" fmla="*/ 312 h 652"/>
                  <a:gd name="T38" fmla="*/ 85 w 567"/>
                  <a:gd name="T39" fmla="*/ 312 h 652"/>
                  <a:gd name="T40" fmla="*/ 28 w 567"/>
                  <a:gd name="T41" fmla="*/ 283 h 652"/>
                  <a:gd name="T42" fmla="*/ 28 w 567"/>
                  <a:gd name="T43" fmla="*/ 170 h 652"/>
                  <a:gd name="T44" fmla="*/ 56 w 567"/>
                  <a:gd name="T45" fmla="*/ 142 h 652"/>
                  <a:gd name="T46" fmla="*/ 56 w 567"/>
                  <a:gd name="T47" fmla="*/ 170 h 652"/>
                  <a:gd name="T48" fmla="*/ 113 w 567"/>
                  <a:gd name="T49" fmla="*/ 113 h 652"/>
                  <a:gd name="T50" fmla="*/ 113 w 567"/>
                  <a:gd name="T51" fmla="*/ 85 h 652"/>
                  <a:gd name="T52" fmla="*/ 141 w 567"/>
                  <a:gd name="T53" fmla="*/ 57 h 652"/>
                  <a:gd name="T54" fmla="*/ 255 w 567"/>
                  <a:gd name="T55" fmla="*/ 0 h 652"/>
                  <a:gd name="T56" fmla="*/ 312 w 567"/>
                  <a:gd name="T57" fmla="*/ 0 h 652"/>
                  <a:gd name="T58" fmla="*/ 368 w 567"/>
                  <a:gd name="T59" fmla="*/ 28 h 652"/>
                  <a:gd name="T60" fmla="*/ 312 w 567"/>
                  <a:gd name="T61" fmla="*/ 57 h 652"/>
                  <a:gd name="T62" fmla="*/ 340 w 567"/>
                  <a:gd name="T63" fmla="*/ 113 h 652"/>
                  <a:gd name="T64" fmla="*/ 255 w 567"/>
                  <a:gd name="T65" fmla="*/ 142 h 652"/>
                  <a:gd name="T66" fmla="*/ 312 w 567"/>
                  <a:gd name="T67" fmla="*/ 142 h 652"/>
                  <a:gd name="T68" fmla="*/ 312 w 567"/>
                  <a:gd name="T69" fmla="*/ 198 h 652"/>
                  <a:gd name="T70" fmla="*/ 368 w 567"/>
                  <a:gd name="T71" fmla="*/ 198 h 652"/>
                  <a:gd name="T72" fmla="*/ 397 w 567"/>
                  <a:gd name="T73" fmla="*/ 170 h 652"/>
                  <a:gd name="T74" fmla="*/ 425 w 567"/>
                  <a:gd name="T75" fmla="*/ 170 h 652"/>
                  <a:gd name="T76" fmla="*/ 453 w 567"/>
                  <a:gd name="T77" fmla="*/ 198 h 652"/>
                  <a:gd name="T78" fmla="*/ 425 w 567"/>
                  <a:gd name="T79" fmla="*/ 227 h 652"/>
                  <a:gd name="T80" fmla="*/ 425 w 567"/>
                  <a:gd name="T81" fmla="*/ 312 h 652"/>
                  <a:gd name="T82" fmla="*/ 510 w 567"/>
                  <a:gd name="T83" fmla="*/ 312 h 652"/>
                  <a:gd name="T84" fmla="*/ 567 w 567"/>
                  <a:gd name="T85" fmla="*/ 283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567" h="652">
                    <a:moveTo>
                      <a:pt x="567" y="283"/>
                    </a:moveTo>
                    <a:lnTo>
                      <a:pt x="567" y="397"/>
                    </a:lnTo>
                    <a:lnTo>
                      <a:pt x="425" y="425"/>
                    </a:lnTo>
                    <a:lnTo>
                      <a:pt x="397" y="425"/>
                    </a:lnTo>
                    <a:lnTo>
                      <a:pt x="340" y="539"/>
                    </a:lnTo>
                    <a:lnTo>
                      <a:pt x="283" y="567"/>
                    </a:lnTo>
                    <a:lnTo>
                      <a:pt x="283" y="652"/>
                    </a:lnTo>
                    <a:lnTo>
                      <a:pt x="255" y="624"/>
                    </a:lnTo>
                    <a:lnTo>
                      <a:pt x="227" y="652"/>
                    </a:lnTo>
                    <a:lnTo>
                      <a:pt x="227" y="624"/>
                    </a:lnTo>
                    <a:lnTo>
                      <a:pt x="141" y="652"/>
                    </a:lnTo>
                    <a:lnTo>
                      <a:pt x="113" y="595"/>
                    </a:lnTo>
                    <a:lnTo>
                      <a:pt x="113" y="539"/>
                    </a:lnTo>
                    <a:lnTo>
                      <a:pt x="85" y="510"/>
                    </a:lnTo>
                    <a:lnTo>
                      <a:pt x="85" y="454"/>
                    </a:lnTo>
                    <a:lnTo>
                      <a:pt x="56" y="425"/>
                    </a:lnTo>
                    <a:lnTo>
                      <a:pt x="85" y="397"/>
                    </a:lnTo>
                    <a:lnTo>
                      <a:pt x="0" y="369"/>
                    </a:lnTo>
                    <a:lnTo>
                      <a:pt x="28" y="312"/>
                    </a:lnTo>
                    <a:lnTo>
                      <a:pt x="85" y="312"/>
                    </a:lnTo>
                    <a:lnTo>
                      <a:pt x="28" y="283"/>
                    </a:lnTo>
                    <a:lnTo>
                      <a:pt x="28" y="170"/>
                    </a:lnTo>
                    <a:lnTo>
                      <a:pt x="56" y="142"/>
                    </a:lnTo>
                    <a:lnTo>
                      <a:pt x="56" y="170"/>
                    </a:lnTo>
                    <a:lnTo>
                      <a:pt x="113" y="113"/>
                    </a:lnTo>
                    <a:lnTo>
                      <a:pt x="113" y="85"/>
                    </a:lnTo>
                    <a:lnTo>
                      <a:pt x="141" y="57"/>
                    </a:lnTo>
                    <a:lnTo>
                      <a:pt x="255" y="0"/>
                    </a:lnTo>
                    <a:lnTo>
                      <a:pt x="312" y="0"/>
                    </a:lnTo>
                    <a:lnTo>
                      <a:pt x="368" y="28"/>
                    </a:lnTo>
                    <a:lnTo>
                      <a:pt x="312" y="57"/>
                    </a:lnTo>
                    <a:lnTo>
                      <a:pt x="340" y="113"/>
                    </a:lnTo>
                    <a:lnTo>
                      <a:pt x="255" y="142"/>
                    </a:lnTo>
                    <a:lnTo>
                      <a:pt x="312" y="142"/>
                    </a:lnTo>
                    <a:lnTo>
                      <a:pt x="312" y="198"/>
                    </a:lnTo>
                    <a:lnTo>
                      <a:pt x="368" y="198"/>
                    </a:lnTo>
                    <a:lnTo>
                      <a:pt x="397" y="170"/>
                    </a:lnTo>
                    <a:lnTo>
                      <a:pt x="425" y="170"/>
                    </a:lnTo>
                    <a:lnTo>
                      <a:pt x="453" y="198"/>
                    </a:lnTo>
                    <a:lnTo>
                      <a:pt x="425" y="227"/>
                    </a:lnTo>
                    <a:lnTo>
                      <a:pt x="425" y="312"/>
                    </a:lnTo>
                    <a:lnTo>
                      <a:pt x="510" y="312"/>
                    </a:lnTo>
                    <a:lnTo>
                      <a:pt x="567" y="28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9" name="Freeform 279"/>
              <p:cNvSpPr>
                <a:spLocks/>
              </p:cNvSpPr>
              <p:nvPr/>
            </p:nvSpPr>
            <p:spPr bwMode="auto">
              <a:xfrm>
                <a:off x="2400" y="4259"/>
                <a:ext cx="426" cy="567"/>
              </a:xfrm>
              <a:custGeom>
                <a:avLst/>
                <a:gdLst>
                  <a:gd name="T0" fmla="*/ 369 w 426"/>
                  <a:gd name="T1" fmla="*/ 28 h 567"/>
                  <a:gd name="T2" fmla="*/ 426 w 426"/>
                  <a:gd name="T3" fmla="*/ 85 h 567"/>
                  <a:gd name="T4" fmla="*/ 369 w 426"/>
                  <a:gd name="T5" fmla="*/ 170 h 567"/>
                  <a:gd name="T6" fmla="*/ 397 w 426"/>
                  <a:gd name="T7" fmla="*/ 283 h 567"/>
                  <a:gd name="T8" fmla="*/ 426 w 426"/>
                  <a:gd name="T9" fmla="*/ 340 h 567"/>
                  <a:gd name="T10" fmla="*/ 369 w 426"/>
                  <a:gd name="T11" fmla="*/ 340 h 567"/>
                  <a:gd name="T12" fmla="*/ 255 w 426"/>
                  <a:gd name="T13" fmla="*/ 397 h 567"/>
                  <a:gd name="T14" fmla="*/ 227 w 426"/>
                  <a:gd name="T15" fmla="*/ 425 h 567"/>
                  <a:gd name="T16" fmla="*/ 227 w 426"/>
                  <a:gd name="T17" fmla="*/ 453 h 567"/>
                  <a:gd name="T18" fmla="*/ 170 w 426"/>
                  <a:gd name="T19" fmla="*/ 510 h 567"/>
                  <a:gd name="T20" fmla="*/ 170 w 426"/>
                  <a:gd name="T21" fmla="*/ 482 h 567"/>
                  <a:gd name="T22" fmla="*/ 142 w 426"/>
                  <a:gd name="T23" fmla="*/ 510 h 567"/>
                  <a:gd name="T24" fmla="*/ 142 w 426"/>
                  <a:gd name="T25" fmla="*/ 567 h 567"/>
                  <a:gd name="T26" fmla="*/ 85 w 426"/>
                  <a:gd name="T27" fmla="*/ 510 h 567"/>
                  <a:gd name="T28" fmla="*/ 85 w 426"/>
                  <a:gd name="T29" fmla="*/ 482 h 567"/>
                  <a:gd name="T30" fmla="*/ 0 w 426"/>
                  <a:gd name="T31" fmla="*/ 312 h 567"/>
                  <a:gd name="T32" fmla="*/ 85 w 426"/>
                  <a:gd name="T33" fmla="*/ 283 h 567"/>
                  <a:gd name="T34" fmla="*/ 57 w 426"/>
                  <a:gd name="T35" fmla="*/ 255 h 567"/>
                  <a:gd name="T36" fmla="*/ 85 w 426"/>
                  <a:gd name="T37" fmla="*/ 227 h 567"/>
                  <a:gd name="T38" fmla="*/ 0 w 426"/>
                  <a:gd name="T39" fmla="*/ 170 h 567"/>
                  <a:gd name="T40" fmla="*/ 29 w 426"/>
                  <a:gd name="T41" fmla="*/ 85 h 567"/>
                  <a:gd name="T42" fmla="*/ 85 w 426"/>
                  <a:gd name="T43" fmla="*/ 113 h 567"/>
                  <a:gd name="T44" fmla="*/ 85 w 426"/>
                  <a:gd name="T45" fmla="*/ 56 h 567"/>
                  <a:gd name="T46" fmla="*/ 142 w 426"/>
                  <a:gd name="T47" fmla="*/ 85 h 567"/>
                  <a:gd name="T48" fmla="*/ 170 w 426"/>
                  <a:gd name="T49" fmla="*/ 56 h 567"/>
                  <a:gd name="T50" fmla="*/ 170 w 426"/>
                  <a:gd name="T51" fmla="*/ 0 h 567"/>
                  <a:gd name="T52" fmla="*/ 255 w 426"/>
                  <a:gd name="T53" fmla="*/ 0 h 567"/>
                  <a:gd name="T54" fmla="*/ 312 w 426"/>
                  <a:gd name="T55" fmla="*/ 28 h 567"/>
                  <a:gd name="T56" fmla="*/ 369 w 426"/>
                  <a:gd name="T57" fmla="*/ 28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26" h="567">
                    <a:moveTo>
                      <a:pt x="369" y="28"/>
                    </a:moveTo>
                    <a:lnTo>
                      <a:pt x="426" y="85"/>
                    </a:lnTo>
                    <a:lnTo>
                      <a:pt x="369" y="170"/>
                    </a:lnTo>
                    <a:lnTo>
                      <a:pt x="397" y="283"/>
                    </a:lnTo>
                    <a:lnTo>
                      <a:pt x="426" y="340"/>
                    </a:lnTo>
                    <a:lnTo>
                      <a:pt x="369" y="340"/>
                    </a:lnTo>
                    <a:lnTo>
                      <a:pt x="255" y="397"/>
                    </a:lnTo>
                    <a:lnTo>
                      <a:pt x="227" y="425"/>
                    </a:lnTo>
                    <a:lnTo>
                      <a:pt x="227" y="453"/>
                    </a:lnTo>
                    <a:lnTo>
                      <a:pt x="170" y="510"/>
                    </a:lnTo>
                    <a:lnTo>
                      <a:pt x="170" y="482"/>
                    </a:lnTo>
                    <a:lnTo>
                      <a:pt x="142" y="510"/>
                    </a:lnTo>
                    <a:lnTo>
                      <a:pt x="142" y="567"/>
                    </a:lnTo>
                    <a:lnTo>
                      <a:pt x="85" y="510"/>
                    </a:lnTo>
                    <a:lnTo>
                      <a:pt x="85" y="482"/>
                    </a:lnTo>
                    <a:lnTo>
                      <a:pt x="0" y="312"/>
                    </a:lnTo>
                    <a:lnTo>
                      <a:pt x="85" y="283"/>
                    </a:lnTo>
                    <a:lnTo>
                      <a:pt x="57" y="255"/>
                    </a:lnTo>
                    <a:lnTo>
                      <a:pt x="85" y="227"/>
                    </a:lnTo>
                    <a:lnTo>
                      <a:pt x="0" y="170"/>
                    </a:lnTo>
                    <a:lnTo>
                      <a:pt x="29" y="85"/>
                    </a:lnTo>
                    <a:lnTo>
                      <a:pt x="85" y="113"/>
                    </a:lnTo>
                    <a:lnTo>
                      <a:pt x="85" y="56"/>
                    </a:lnTo>
                    <a:lnTo>
                      <a:pt x="142" y="85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255" y="0"/>
                    </a:lnTo>
                    <a:lnTo>
                      <a:pt x="312" y="28"/>
                    </a:lnTo>
                    <a:lnTo>
                      <a:pt x="369" y="2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0" name="Freeform 280"/>
              <p:cNvSpPr>
                <a:spLocks/>
              </p:cNvSpPr>
              <p:nvPr/>
            </p:nvSpPr>
            <p:spPr bwMode="auto">
              <a:xfrm>
                <a:off x="3109" y="4571"/>
                <a:ext cx="425" cy="311"/>
              </a:xfrm>
              <a:custGeom>
                <a:avLst/>
                <a:gdLst>
                  <a:gd name="T0" fmla="*/ 397 w 425"/>
                  <a:gd name="T1" fmla="*/ 311 h 311"/>
                  <a:gd name="T2" fmla="*/ 369 w 425"/>
                  <a:gd name="T3" fmla="*/ 255 h 311"/>
                  <a:gd name="T4" fmla="*/ 312 w 425"/>
                  <a:gd name="T5" fmla="*/ 283 h 311"/>
                  <a:gd name="T6" fmla="*/ 255 w 425"/>
                  <a:gd name="T7" fmla="*/ 255 h 311"/>
                  <a:gd name="T8" fmla="*/ 227 w 425"/>
                  <a:gd name="T9" fmla="*/ 311 h 311"/>
                  <a:gd name="T10" fmla="*/ 198 w 425"/>
                  <a:gd name="T11" fmla="*/ 311 h 311"/>
                  <a:gd name="T12" fmla="*/ 142 w 425"/>
                  <a:gd name="T13" fmla="*/ 283 h 311"/>
                  <a:gd name="T14" fmla="*/ 142 w 425"/>
                  <a:gd name="T15" fmla="*/ 255 h 311"/>
                  <a:gd name="T16" fmla="*/ 85 w 425"/>
                  <a:gd name="T17" fmla="*/ 283 h 311"/>
                  <a:gd name="T18" fmla="*/ 57 w 425"/>
                  <a:gd name="T19" fmla="*/ 255 h 311"/>
                  <a:gd name="T20" fmla="*/ 0 w 425"/>
                  <a:gd name="T21" fmla="*/ 198 h 311"/>
                  <a:gd name="T22" fmla="*/ 28 w 425"/>
                  <a:gd name="T23" fmla="*/ 170 h 311"/>
                  <a:gd name="T24" fmla="*/ 57 w 425"/>
                  <a:gd name="T25" fmla="*/ 198 h 311"/>
                  <a:gd name="T26" fmla="*/ 57 w 425"/>
                  <a:gd name="T27" fmla="*/ 113 h 311"/>
                  <a:gd name="T28" fmla="*/ 85 w 425"/>
                  <a:gd name="T29" fmla="*/ 85 h 311"/>
                  <a:gd name="T30" fmla="*/ 113 w 425"/>
                  <a:gd name="T31" fmla="*/ 113 h 311"/>
                  <a:gd name="T32" fmla="*/ 113 w 425"/>
                  <a:gd name="T33" fmla="*/ 85 h 311"/>
                  <a:gd name="T34" fmla="*/ 113 w 425"/>
                  <a:gd name="T35" fmla="*/ 56 h 311"/>
                  <a:gd name="T36" fmla="*/ 142 w 425"/>
                  <a:gd name="T37" fmla="*/ 28 h 311"/>
                  <a:gd name="T38" fmla="*/ 170 w 425"/>
                  <a:gd name="T39" fmla="*/ 56 h 311"/>
                  <a:gd name="T40" fmla="*/ 170 w 425"/>
                  <a:gd name="T41" fmla="*/ 0 h 311"/>
                  <a:gd name="T42" fmla="*/ 255 w 425"/>
                  <a:gd name="T43" fmla="*/ 0 h 311"/>
                  <a:gd name="T44" fmla="*/ 255 w 425"/>
                  <a:gd name="T45" fmla="*/ 28 h 311"/>
                  <a:gd name="T46" fmla="*/ 312 w 425"/>
                  <a:gd name="T47" fmla="*/ 28 h 311"/>
                  <a:gd name="T48" fmla="*/ 312 w 425"/>
                  <a:gd name="T49" fmla="*/ 56 h 311"/>
                  <a:gd name="T50" fmla="*/ 425 w 425"/>
                  <a:gd name="T51" fmla="*/ 85 h 311"/>
                  <a:gd name="T52" fmla="*/ 397 w 425"/>
                  <a:gd name="T53" fmla="*/ 198 h 311"/>
                  <a:gd name="T54" fmla="*/ 397 w 425"/>
                  <a:gd name="T55" fmla="*/ 311 h 3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425" h="311">
                    <a:moveTo>
                      <a:pt x="397" y="311"/>
                    </a:moveTo>
                    <a:lnTo>
                      <a:pt x="369" y="255"/>
                    </a:lnTo>
                    <a:lnTo>
                      <a:pt x="312" y="283"/>
                    </a:lnTo>
                    <a:lnTo>
                      <a:pt x="255" y="255"/>
                    </a:lnTo>
                    <a:lnTo>
                      <a:pt x="227" y="311"/>
                    </a:lnTo>
                    <a:lnTo>
                      <a:pt x="198" y="311"/>
                    </a:lnTo>
                    <a:lnTo>
                      <a:pt x="142" y="283"/>
                    </a:lnTo>
                    <a:lnTo>
                      <a:pt x="142" y="255"/>
                    </a:lnTo>
                    <a:lnTo>
                      <a:pt x="85" y="283"/>
                    </a:lnTo>
                    <a:lnTo>
                      <a:pt x="57" y="255"/>
                    </a:lnTo>
                    <a:lnTo>
                      <a:pt x="0" y="198"/>
                    </a:lnTo>
                    <a:lnTo>
                      <a:pt x="28" y="170"/>
                    </a:lnTo>
                    <a:lnTo>
                      <a:pt x="57" y="198"/>
                    </a:lnTo>
                    <a:lnTo>
                      <a:pt x="57" y="113"/>
                    </a:lnTo>
                    <a:lnTo>
                      <a:pt x="85" y="85"/>
                    </a:lnTo>
                    <a:lnTo>
                      <a:pt x="113" y="113"/>
                    </a:lnTo>
                    <a:lnTo>
                      <a:pt x="113" y="85"/>
                    </a:lnTo>
                    <a:lnTo>
                      <a:pt x="113" y="56"/>
                    </a:lnTo>
                    <a:lnTo>
                      <a:pt x="142" y="28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255" y="0"/>
                    </a:lnTo>
                    <a:lnTo>
                      <a:pt x="255" y="28"/>
                    </a:lnTo>
                    <a:lnTo>
                      <a:pt x="312" y="28"/>
                    </a:lnTo>
                    <a:lnTo>
                      <a:pt x="312" y="56"/>
                    </a:lnTo>
                    <a:lnTo>
                      <a:pt x="425" y="85"/>
                    </a:lnTo>
                    <a:lnTo>
                      <a:pt x="397" y="198"/>
                    </a:lnTo>
                    <a:lnTo>
                      <a:pt x="397" y="31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1" name="Freeform 281"/>
              <p:cNvSpPr>
                <a:spLocks/>
              </p:cNvSpPr>
              <p:nvPr/>
            </p:nvSpPr>
            <p:spPr bwMode="auto">
              <a:xfrm>
                <a:off x="3251" y="4315"/>
                <a:ext cx="368" cy="341"/>
              </a:xfrm>
              <a:custGeom>
                <a:avLst/>
                <a:gdLst>
                  <a:gd name="T0" fmla="*/ 283 w 368"/>
                  <a:gd name="T1" fmla="*/ 341 h 341"/>
                  <a:gd name="T2" fmla="*/ 170 w 368"/>
                  <a:gd name="T3" fmla="*/ 312 h 341"/>
                  <a:gd name="T4" fmla="*/ 170 w 368"/>
                  <a:gd name="T5" fmla="*/ 284 h 341"/>
                  <a:gd name="T6" fmla="*/ 113 w 368"/>
                  <a:gd name="T7" fmla="*/ 284 h 341"/>
                  <a:gd name="T8" fmla="*/ 113 w 368"/>
                  <a:gd name="T9" fmla="*/ 256 h 341"/>
                  <a:gd name="T10" fmla="*/ 28 w 368"/>
                  <a:gd name="T11" fmla="*/ 256 h 341"/>
                  <a:gd name="T12" fmla="*/ 0 w 368"/>
                  <a:gd name="T13" fmla="*/ 227 h 341"/>
                  <a:gd name="T14" fmla="*/ 28 w 368"/>
                  <a:gd name="T15" fmla="*/ 199 h 341"/>
                  <a:gd name="T16" fmla="*/ 0 w 368"/>
                  <a:gd name="T17" fmla="*/ 199 h 341"/>
                  <a:gd name="T18" fmla="*/ 0 w 368"/>
                  <a:gd name="T19" fmla="*/ 142 h 341"/>
                  <a:gd name="T20" fmla="*/ 56 w 368"/>
                  <a:gd name="T21" fmla="*/ 114 h 341"/>
                  <a:gd name="T22" fmla="*/ 56 w 368"/>
                  <a:gd name="T23" fmla="*/ 86 h 341"/>
                  <a:gd name="T24" fmla="*/ 113 w 368"/>
                  <a:gd name="T25" fmla="*/ 57 h 341"/>
                  <a:gd name="T26" fmla="*/ 113 w 368"/>
                  <a:gd name="T27" fmla="*/ 0 h 341"/>
                  <a:gd name="T28" fmla="*/ 142 w 368"/>
                  <a:gd name="T29" fmla="*/ 0 h 341"/>
                  <a:gd name="T30" fmla="*/ 170 w 368"/>
                  <a:gd name="T31" fmla="*/ 29 h 341"/>
                  <a:gd name="T32" fmla="*/ 198 w 368"/>
                  <a:gd name="T33" fmla="*/ 0 h 341"/>
                  <a:gd name="T34" fmla="*/ 368 w 368"/>
                  <a:gd name="T35" fmla="*/ 29 h 341"/>
                  <a:gd name="T36" fmla="*/ 312 w 368"/>
                  <a:gd name="T37" fmla="*/ 227 h 341"/>
                  <a:gd name="T38" fmla="*/ 283 w 368"/>
                  <a:gd name="T39" fmla="*/ 341 h 3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368" h="341">
                    <a:moveTo>
                      <a:pt x="283" y="341"/>
                    </a:moveTo>
                    <a:lnTo>
                      <a:pt x="170" y="312"/>
                    </a:lnTo>
                    <a:lnTo>
                      <a:pt x="170" y="284"/>
                    </a:lnTo>
                    <a:lnTo>
                      <a:pt x="113" y="284"/>
                    </a:lnTo>
                    <a:lnTo>
                      <a:pt x="113" y="256"/>
                    </a:lnTo>
                    <a:lnTo>
                      <a:pt x="28" y="256"/>
                    </a:lnTo>
                    <a:lnTo>
                      <a:pt x="0" y="227"/>
                    </a:lnTo>
                    <a:lnTo>
                      <a:pt x="28" y="199"/>
                    </a:lnTo>
                    <a:lnTo>
                      <a:pt x="0" y="199"/>
                    </a:lnTo>
                    <a:lnTo>
                      <a:pt x="0" y="142"/>
                    </a:lnTo>
                    <a:lnTo>
                      <a:pt x="56" y="114"/>
                    </a:lnTo>
                    <a:lnTo>
                      <a:pt x="56" y="86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142" y="0"/>
                    </a:lnTo>
                    <a:lnTo>
                      <a:pt x="170" y="29"/>
                    </a:lnTo>
                    <a:lnTo>
                      <a:pt x="198" y="0"/>
                    </a:lnTo>
                    <a:lnTo>
                      <a:pt x="368" y="29"/>
                    </a:lnTo>
                    <a:lnTo>
                      <a:pt x="312" y="227"/>
                    </a:lnTo>
                    <a:lnTo>
                      <a:pt x="283" y="34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2" name="Freeform 282"/>
              <p:cNvSpPr>
                <a:spLocks/>
              </p:cNvSpPr>
              <p:nvPr/>
            </p:nvSpPr>
            <p:spPr bwMode="auto">
              <a:xfrm>
                <a:off x="2769" y="4145"/>
                <a:ext cx="680" cy="766"/>
              </a:xfrm>
              <a:custGeom>
                <a:avLst/>
                <a:gdLst>
                  <a:gd name="T0" fmla="*/ 57 w 680"/>
                  <a:gd name="T1" fmla="*/ 29 h 766"/>
                  <a:gd name="T2" fmla="*/ 85 w 680"/>
                  <a:gd name="T3" fmla="*/ 29 h 766"/>
                  <a:gd name="T4" fmla="*/ 113 w 680"/>
                  <a:gd name="T5" fmla="*/ 0 h 766"/>
                  <a:gd name="T6" fmla="*/ 142 w 680"/>
                  <a:gd name="T7" fmla="*/ 29 h 766"/>
                  <a:gd name="T8" fmla="*/ 255 w 680"/>
                  <a:gd name="T9" fmla="*/ 29 h 766"/>
                  <a:gd name="T10" fmla="*/ 368 w 680"/>
                  <a:gd name="T11" fmla="*/ 0 h 766"/>
                  <a:gd name="T12" fmla="*/ 425 w 680"/>
                  <a:gd name="T13" fmla="*/ 29 h 766"/>
                  <a:gd name="T14" fmla="*/ 397 w 680"/>
                  <a:gd name="T15" fmla="*/ 57 h 766"/>
                  <a:gd name="T16" fmla="*/ 510 w 680"/>
                  <a:gd name="T17" fmla="*/ 114 h 766"/>
                  <a:gd name="T18" fmla="*/ 538 w 680"/>
                  <a:gd name="T19" fmla="*/ 57 h 766"/>
                  <a:gd name="T20" fmla="*/ 624 w 680"/>
                  <a:gd name="T21" fmla="*/ 57 h 766"/>
                  <a:gd name="T22" fmla="*/ 680 w 680"/>
                  <a:gd name="T23" fmla="*/ 114 h 766"/>
                  <a:gd name="T24" fmla="*/ 680 w 680"/>
                  <a:gd name="T25" fmla="*/ 170 h 766"/>
                  <a:gd name="T26" fmla="*/ 652 w 680"/>
                  <a:gd name="T27" fmla="*/ 199 h 766"/>
                  <a:gd name="T28" fmla="*/ 624 w 680"/>
                  <a:gd name="T29" fmla="*/ 170 h 766"/>
                  <a:gd name="T30" fmla="*/ 595 w 680"/>
                  <a:gd name="T31" fmla="*/ 170 h 766"/>
                  <a:gd name="T32" fmla="*/ 595 w 680"/>
                  <a:gd name="T33" fmla="*/ 227 h 766"/>
                  <a:gd name="T34" fmla="*/ 538 w 680"/>
                  <a:gd name="T35" fmla="*/ 256 h 766"/>
                  <a:gd name="T36" fmla="*/ 538 w 680"/>
                  <a:gd name="T37" fmla="*/ 284 h 766"/>
                  <a:gd name="T38" fmla="*/ 482 w 680"/>
                  <a:gd name="T39" fmla="*/ 312 h 766"/>
                  <a:gd name="T40" fmla="*/ 482 w 680"/>
                  <a:gd name="T41" fmla="*/ 369 h 766"/>
                  <a:gd name="T42" fmla="*/ 510 w 680"/>
                  <a:gd name="T43" fmla="*/ 369 h 766"/>
                  <a:gd name="T44" fmla="*/ 482 w 680"/>
                  <a:gd name="T45" fmla="*/ 397 h 766"/>
                  <a:gd name="T46" fmla="*/ 510 w 680"/>
                  <a:gd name="T47" fmla="*/ 426 h 766"/>
                  <a:gd name="T48" fmla="*/ 510 w 680"/>
                  <a:gd name="T49" fmla="*/ 482 h 766"/>
                  <a:gd name="T50" fmla="*/ 482 w 680"/>
                  <a:gd name="T51" fmla="*/ 454 h 766"/>
                  <a:gd name="T52" fmla="*/ 453 w 680"/>
                  <a:gd name="T53" fmla="*/ 482 h 766"/>
                  <a:gd name="T54" fmla="*/ 453 w 680"/>
                  <a:gd name="T55" fmla="*/ 539 h 766"/>
                  <a:gd name="T56" fmla="*/ 425 w 680"/>
                  <a:gd name="T57" fmla="*/ 511 h 766"/>
                  <a:gd name="T58" fmla="*/ 397 w 680"/>
                  <a:gd name="T59" fmla="*/ 539 h 766"/>
                  <a:gd name="T60" fmla="*/ 397 w 680"/>
                  <a:gd name="T61" fmla="*/ 624 h 766"/>
                  <a:gd name="T62" fmla="*/ 368 w 680"/>
                  <a:gd name="T63" fmla="*/ 596 h 766"/>
                  <a:gd name="T64" fmla="*/ 340 w 680"/>
                  <a:gd name="T65" fmla="*/ 624 h 766"/>
                  <a:gd name="T66" fmla="*/ 397 w 680"/>
                  <a:gd name="T67" fmla="*/ 681 h 766"/>
                  <a:gd name="T68" fmla="*/ 340 w 680"/>
                  <a:gd name="T69" fmla="*/ 681 h 766"/>
                  <a:gd name="T70" fmla="*/ 312 w 680"/>
                  <a:gd name="T71" fmla="*/ 737 h 766"/>
                  <a:gd name="T72" fmla="*/ 255 w 680"/>
                  <a:gd name="T73" fmla="*/ 766 h 766"/>
                  <a:gd name="T74" fmla="*/ 170 w 680"/>
                  <a:gd name="T75" fmla="*/ 766 h 766"/>
                  <a:gd name="T76" fmla="*/ 170 w 680"/>
                  <a:gd name="T77" fmla="*/ 681 h 766"/>
                  <a:gd name="T78" fmla="*/ 198 w 680"/>
                  <a:gd name="T79" fmla="*/ 652 h 766"/>
                  <a:gd name="T80" fmla="*/ 170 w 680"/>
                  <a:gd name="T81" fmla="*/ 624 h 766"/>
                  <a:gd name="T82" fmla="*/ 142 w 680"/>
                  <a:gd name="T83" fmla="*/ 624 h 766"/>
                  <a:gd name="T84" fmla="*/ 113 w 680"/>
                  <a:gd name="T85" fmla="*/ 652 h 766"/>
                  <a:gd name="T86" fmla="*/ 57 w 680"/>
                  <a:gd name="T87" fmla="*/ 652 h 766"/>
                  <a:gd name="T88" fmla="*/ 57 w 680"/>
                  <a:gd name="T89" fmla="*/ 624 h 766"/>
                  <a:gd name="T90" fmla="*/ 57 w 680"/>
                  <a:gd name="T91" fmla="*/ 596 h 766"/>
                  <a:gd name="T92" fmla="*/ 0 w 680"/>
                  <a:gd name="T93" fmla="*/ 596 h 766"/>
                  <a:gd name="T94" fmla="*/ 85 w 680"/>
                  <a:gd name="T95" fmla="*/ 567 h 766"/>
                  <a:gd name="T96" fmla="*/ 57 w 680"/>
                  <a:gd name="T97" fmla="*/ 511 h 766"/>
                  <a:gd name="T98" fmla="*/ 113 w 680"/>
                  <a:gd name="T99" fmla="*/ 482 h 766"/>
                  <a:gd name="T100" fmla="*/ 57 w 680"/>
                  <a:gd name="T101" fmla="*/ 454 h 766"/>
                  <a:gd name="T102" fmla="*/ 28 w 680"/>
                  <a:gd name="T103" fmla="*/ 397 h 766"/>
                  <a:gd name="T104" fmla="*/ 0 w 680"/>
                  <a:gd name="T105" fmla="*/ 284 h 766"/>
                  <a:gd name="T106" fmla="*/ 57 w 680"/>
                  <a:gd name="T107" fmla="*/ 199 h 766"/>
                  <a:gd name="T108" fmla="*/ 0 w 680"/>
                  <a:gd name="T109" fmla="*/ 142 h 766"/>
                  <a:gd name="T110" fmla="*/ 57 w 680"/>
                  <a:gd name="T111" fmla="*/ 29 h 7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680" h="766">
                    <a:moveTo>
                      <a:pt x="57" y="29"/>
                    </a:moveTo>
                    <a:lnTo>
                      <a:pt x="85" y="29"/>
                    </a:lnTo>
                    <a:lnTo>
                      <a:pt x="113" y="0"/>
                    </a:lnTo>
                    <a:lnTo>
                      <a:pt x="142" y="29"/>
                    </a:lnTo>
                    <a:lnTo>
                      <a:pt x="255" y="29"/>
                    </a:lnTo>
                    <a:lnTo>
                      <a:pt x="368" y="0"/>
                    </a:lnTo>
                    <a:lnTo>
                      <a:pt x="425" y="29"/>
                    </a:lnTo>
                    <a:lnTo>
                      <a:pt x="397" y="57"/>
                    </a:lnTo>
                    <a:lnTo>
                      <a:pt x="510" y="114"/>
                    </a:lnTo>
                    <a:lnTo>
                      <a:pt x="538" y="57"/>
                    </a:lnTo>
                    <a:lnTo>
                      <a:pt x="624" y="57"/>
                    </a:lnTo>
                    <a:lnTo>
                      <a:pt x="680" y="114"/>
                    </a:lnTo>
                    <a:lnTo>
                      <a:pt x="680" y="170"/>
                    </a:lnTo>
                    <a:lnTo>
                      <a:pt x="652" y="199"/>
                    </a:lnTo>
                    <a:lnTo>
                      <a:pt x="624" y="170"/>
                    </a:lnTo>
                    <a:lnTo>
                      <a:pt x="595" y="170"/>
                    </a:lnTo>
                    <a:lnTo>
                      <a:pt x="595" y="227"/>
                    </a:lnTo>
                    <a:lnTo>
                      <a:pt x="538" y="256"/>
                    </a:lnTo>
                    <a:lnTo>
                      <a:pt x="538" y="284"/>
                    </a:lnTo>
                    <a:lnTo>
                      <a:pt x="482" y="312"/>
                    </a:lnTo>
                    <a:lnTo>
                      <a:pt x="482" y="369"/>
                    </a:lnTo>
                    <a:lnTo>
                      <a:pt x="510" y="369"/>
                    </a:lnTo>
                    <a:lnTo>
                      <a:pt x="482" y="397"/>
                    </a:lnTo>
                    <a:lnTo>
                      <a:pt x="510" y="426"/>
                    </a:lnTo>
                    <a:lnTo>
                      <a:pt x="510" y="482"/>
                    </a:lnTo>
                    <a:lnTo>
                      <a:pt x="482" y="454"/>
                    </a:lnTo>
                    <a:lnTo>
                      <a:pt x="453" y="482"/>
                    </a:lnTo>
                    <a:lnTo>
                      <a:pt x="453" y="539"/>
                    </a:lnTo>
                    <a:lnTo>
                      <a:pt x="425" y="511"/>
                    </a:lnTo>
                    <a:lnTo>
                      <a:pt x="397" y="539"/>
                    </a:lnTo>
                    <a:lnTo>
                      <a:pt x="397" y="624"/>
                    </a:lnTo>
                    <a:lnTo>
                      <a:pt x="368" y="596"/>
                    </a:lnTo>
                    <a:lnTo>
                      <a:pt x="340" y="624"/>
                    </a:lnTo>
                    <a:lnTo>
                      <a:pt x="397" y="681"/>
                    </a:lnTo>
                    <a:lnTo>
                      <a:pt x="340" y="681"/>
                    </a:lnTo>
                    <a:lnTo>
                      <a:pt x="312" y="737"/>
                    </a:lnTo>
                    <a:lnTo>
                      <a:pt x="255" y="766"/>
                    </a:lnTo>
                    <a:lnTo>
                      <a:pt x="170" y="766"/>
                    </a:lnTo>
                    <a:lnTo>
                      <a:pt x="170" y="681"/>
                    </a:lnTo>
                    <a:lnTo>
                      <a:pt x="198" y="652"/>
                    </a:lnTo>
                    <a:lnTo>
                      <a:pt x="170" y="624"/>
                    </a:lnTo>
                    <a:lnTo>
                      <a:pt x="142" y="624"/>
                    </a:lnTo>
                    <a:lnTo>
                      <a:pt x="113" y="652"/>
                    </a:lnTo>
                    <a:lnTo>
                      <a:pt x="57" y="652"/>
                    </a:lnTo>
                    <a:lnTo>
                      <a:pt x="57" y="624"/>
                    </a:lnTo>
                    <a:lnTo>
                      <a:pt x="57" y="596"/>
                    </a:lnTo>
                    <a:lnTo>
                      <a:pt x="0" y="596"/>
                    </a:lnTo>
                    <a:lnTo>
                      <a:pt x="85" y="567"/>
                    </a:lnTo>
                    <a:lnTo>
                      <a:pt x="57" y="511"/>
                    </a:lnTo>
                    <a:lnTo>
                      <a:pt x="113" y="482"/>
                    </a:lnTo>
                    <a:lnTo>
                      <a:pt x="57" y="454"/>
                    </a:lnTo>
                    <a:lnTo>
                      <a:pt x="28" y="397"/>
                    </a:lnTo>
                    <a:lnTo>
                      <a:pt x="0" y="284"/>
                    </a:lnTo>
                    <a:lnTo>
                      <a:pt x="57" y="199"/>
                    </a:lnTo>
                    <a:lnTo>
                      <a:pt x="0" y="142"/>
                    </a:lnTo>
                    <a:lnTo>
                      <a:pt x="57" y="29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4" name="Freeform 284"/>
              <p:cNvSpPr>
                <a:spLocks/>
              </p:cNvSpPr>
              <p:nvPr/>
            </p:nvSpPr>
            <p:spPr bwMode="auto">
              <a:xfrm>
                <a:off x="2911" y="3777"/>
                <a:ext cx="793" cy="567"/>
              </a:xfrm>
              <a:custGeom>
                <a:avLst/>
                <a:gdLst>
                  <a:gd name="T0" fmla="*/ 708 w 793"/>
                  <a:gd name="T1" fmla="*/ 567 h 567"/>
                  <a:gd name="T2" fmla="*/ 793 w 793"/>
                  <a:gd name="T3" fmla="*/ 425 h 567"/>
                  <a:gd name="T4" fmla="*/ 652 w 793"/>
                  <a:gd name="T5" fmla="*/ 340 h 567"/>
                  <a:gd name="T6" fmla="*/ 595 w 793"/>
                  <a:gd name="T7" fmla="*/ 340 h 567"/>
                  <a:gd name="T8" fmla="*/ 567 w 793"/>
                  <a:gd name="T9" fmla="*/ 397 h 567"/>
                  <a:gd name="T10" fmla="*/ 538 w 793"/>
                  <a:gd name="T11" fmla="*/ 340 h 567"/>
                  <a:gd name="T12" fmla="*/ 567 w 793"/>
                  <a:gd name="T13" fmla="*/ 312 h 567"/>
                  <a:gd name="T14" fmla="*/ 453 w 793"/>
                  <a:gd name="T15" fmla="*/ 312 h 567"/>
                  <a:gd name="T16" fmla="*/ 425 w 793"/>
                  <a:gd name="T17" fmla="*/ 255 h 567"/>
                  <a:gd name="T18" fmla="*/ 453 w 793"/>
                  <a:gd name="T19" fmla="*/ 227 h 567"/>
                  <a:gd name="T20" fmla="*/ 368 w 793"/>
                  <a:gd name="T21" fmla="*/ 142 h 567"/>
                  <a:gd name="T22" fmla="*/ 368 w 793"/>
                  <a:gd name="T23" fmla="*/ 198 h 567"/>
                  <a:gd name="T24" fmla="*/ 311 w 793"/>
                  <a:gd name="T25" fmla="*/ 113 h 567"/>
                  <a:gd name="T26" fmla="*/ 255 w 793"/>
                  <a:gd name="T27" fmla="*/ 85 h 567"/>
                  <a:gd name="T28" fmla="*/ 283 w 793"/>
                  <a:gd name="T29" fmla="*/ 28 h 567"/>
                  <a:gd name="T30" fmla="*/ 198 w 793"/>
                  <a:gd name="T31" fmla="*/ 28 h 567"/>
                  <a:gd name="T32" fmla="*/ 141 w 793"/>
                  <a:gd name="T33" fmla="*/ 57 h 567"/>
                  <a:gd name="T34" fmla="*/ 113 w 793"/>
                  <a:gd name="T35" fmla="*/ 0 h 567"/>
                  <a:gd name="T36" fmla="*/ 85 w 793"/>
                  <a:gd name="T37" fmla="*/ 85 h 567"/>
                  <a:gd name="T38" fmla="*/ 28 w 793"/>
                  <a:gd name="T39" fmla="*/ 85 h 567"/>
                  <a:gd name="T40" fmla="*/ 56 w 793"/>
                  <a:gd name="T41" fmla="*/ 142 h 567"/>
                  <a:gd name="T42" fmla="*/ 85 w 793"/>
                  <a:gd name="T43" fmla="*/ 198 h 567"/>
                  <a:gd name="T44" fmla="*/ 85 w 793"/>
                  <a:gd name="T45" fmla="*/ 227 h 567"/>
                  <a:gd name="T46" fmla="*/ 141 w 793"/>
                  <a:gd name="T47" fmla="*/ 255 h 567"/>
                  <a:gd name="T48" fmla="*/ 113 w 793"/>
                  <a:gd name="T49" fmla="*/ 283 h 567"/>
                  <a:gd name="T50" fmla="*/ 56 w 793"/>
                  <a:gd name="T51" fmla="*/ 255 h 567"/>
                  <a:gd name="T52" fmla="*/ 28 w 793"/>
                  <a:gd name="T53" fmla="*/ 312 h 567"/>
                  <a:gd name="T54" fmla="*/ 0 w 793"/>
                  <a:gd name="T55" fmla="*/ 312 h 567"/>
                  <a:gd name="T56" fmla="*/ 0 w 793"/>
                  <a:gd name="T57" fmla="*/ 397 h 567"/>
                  <a:gd name="T58" fmla="*/ 113 w 793"/>
                  <a:gd name="T59" fmla="*/ 397 h 567"/>
                  <a:gd name="T60" fmla="*/ 226 w 793"/>
                  <a:gd name="T61" fmla="*/ 368 h 567"/>
                  <a:gd name="T62" fmla="*/ 283 w 793"/>
                  <a:gd name="T63" fmla="*/ 397 h 567"/>
                  <a:gd name="T64" fmla="*/ 255 w 793"/>
                  <a:gd name="T65" fmla="*/ 425 h 567"/>
                  <a:gd name="T66" fmla="*/ 368 w 793"/>
                  <a:gd name="T67" fmla="*/ 482 h 567"/>
                  <a:gd name="T68" fmla="*/ 396 w 793"/>
                  <a:gd name="T69" fmla="*/ 425 h 567"/>
                  <a:gd name="T70" fmla="*/ 482 w 793"/>
                  <a:gd name="T71" fmla="*/ 425 h 567"/>
                  <a:gd name="T72" fmla="*/ 538 w 793"/>
                  <a:gd name="T73" fmla="*/ 482 h 567"/>
                  <a:gd name="T74" fmla="*/ 538 w 793"/>
                  <a:gd name="T75" fmla="*/ 538 h 567"/>
                  <a:gd name="T76" fmla="*/ 708 w 793"/>
                  <a:gd name="T77" fmla="*/ 56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793" h="567">
                    <a:moveTo>
                      <a:pt x="708" y="567"/>
                    </a:moveTo>
                    <a:lnTo>
                      <a:pt x="793" y="425"/>
                    </a:lnTo>
                    <a:lnTo>
                      <a:pt x="652" y="340"/>
                    </a:lnTo>
                    <a:lnTo>
                      <a:pt x="595" y="340"/>
                    </a:lnTo>
                    <a:lnTo>
                      <a:pt x="567" y="397"/>
                    </a:lnTo>
                    <a:lnTo>
                      <a:pt x="538" y="340"/>
                    </a:lnTo>
                    <a:lnTo>
                      <a:pt x="567" y="312"/>
                    </a:lnTo>
                    <a:lnTo>
                      <a:pt x="453" y="312"/>
                    </a:lnTo>
                    <a:lnTo>
                      <a:pt x="425" y="255"/>
                    </a:lnTo>
                    <a:lnTo>
                      <a:pt x="453" y="227"/>
                    </a:lnTo>
                    <a:lnTo>
                      <a:pt x="368" y="142"/>
                    </a:lnTo>
                    <a:lnTo>
                      <a:pt x="368" y="198"/>
                    </a:lnTo>
                    <a:lnTo>
                      <a:pt x="311" y="113"/>
                    </a:lnTo>
                    <a:lnTo>
                      <a:pt x="255" y="85"/>
                    </a:lnTo>
                    <a:lnTo>
                      <a:pt x="283" y="28"/>
                    </a:lnTo>
                    <a:lnTo>
                      <a:pt x="198" y="28"/>
                    </a:lnTo>
                    <a:lnTo>
                      <a:pt x="141" y="57"/>
                    </a:lnTo>
                    <a:lnTo>
                      <a:pt x="113" y="0"/>
                    </a:lnTo>
                    <a:lnTo>
                      <a:pt x="85" y="85"/>
                    </a:lnTo>
                    <a:lnTo>
                      <a:pt x="28" y="85"/>
                    </a:lnTo>
                    <a:lnTo>
                      <a:pt x="56" y="142"/>
                    </a:lnTo>
                    <a:lnTo>
                      <a:pt x="85" y="198"/>
                    </a:lnTo>
                    <a:lnTo>
                      <a:pt x="85" y="227"/>
                    </a:lnTo>
                    <a:lnTo>
                      <a:pt x="141" y="255"/>
                    </a:lnTo>
                    <a:lnTo>
                      <a:pt x="113" y="283"/>
                    </a:lnTo>
                    <a:lnTo>
                      <a:pt x="56" y="255"/>
                    </a:lnTo>
                    <a:lnTo>
                      <a:pt x="28" y="312"/>
                    </a:lnTo>
                    <a:lnTo>
                      <a:pt x="0" y="312"/>
                    </a:lnTo>
                    <a:lnTo>
                      <a:pt x="0" y="397"/>
                    </a:lnTo>
                    <a:lnTo>
                      <a:pt x="113" y="397"/>
                    </a:lnTo>
                    <a:lnTo>
                      <a:pt x="226" y="368"/>
                    </a:lnTo>
                    <a:lnTo>
                      <a:pt x="283" y="397"/>
                    </a:lnTo>
                    <a:lnTo>
                      <a:pt x="255" y="425"/>
                    </a:lnTo>
                    <a:lnTo>
                      <a:pt x="368" y="482"/>
                    </a:lnTo>
                    <a:lnTo>
                      <a:pt x="396" y="425"/>
                    </a:lnTo>
                    <a:lnTo>
                      <a:pt x="482" y="425"/>
                    </a:lnTo>
                    <a:lnTo>
                      <a:pt x="538" y="482"/>
                    </a:lnTo>
                    <a:lnTo>
                      <a:pt x="538" y="538"/>
                    </a:lnTo>
                    <a:lnTo>
                      <a:pt x="708" y="56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5" name="Freeform 285"/>
              <p:cNvSpPr>
                <a:spLocks/>
              </p:cNvSpPr>
              <p:nvPr/>
            </p:nvSpPr>
            <p:spPr bwMode="auto">
              <a:xfrm>
                <a:off x="3506" y="3720"/>
                <a:ext cx="397" cy="482"/>
              </a:xfrm>
              <a:custGeom>
                <a:avLst/>
                <a:gdLst>
                  <a:gd name="T0" fmla="*/ 198 w 397"/>
                  <a:gd name="T1" fmla="*/ 482 h 482"/>
                  <a:gd name="T2" fmla="*/ 340 w 397"/>
                  <a:gd name="T3" fmla="*/ 255 h 482"/>
                  <a:gd name="T4" fmla="*/ 397 w 397"/>
                  <a:gd name="T5" fmla="*/ 142 h 482"/>
                  <a:gd name="T6" fmla="*/ 340 w 397"/>
                  <a:gd name="T7" fmla="*/ 85 h 482"/>
                  <a:gd name="T8" fmla="*/ 198 w 397"/>
                  <a:gd name="T9" fmla="*/ 0 h 482"/>
                  <a:gd name="T10" fmla="*/ 198 w 397"/>
                  <a:gd name="T11" fmla="*/ 57 h 482"/>
                  <a:gd name="T12" fmla="*/ 227 w 397"/>
                  <a:gd name="T13" fmla="*/ 85 h 482"/>
                  <a:gd name="T14" fmla="*/ 170 w 397"/>
                  <a:gd name="T15" fmla="*/ 85 h 482"/>
                  <a:gd name="T16" fmla="*/ 170 w 397"/>
                  <a:gd name="T17" fmla="*/ 114 h 482"/>
                  <a:gd name="T18" fmla="*/ 113 w 397"/>
                  <a:gd name="T19" fmla="*/ 114 h 482"/>
                  <a:gd name="T20" fmla="*/ 142 w 397"/>
                  <a:gd name="T21" fmla="*/ 199 h 482"/>
                  <a:gd name="T22" fmla="*/ 113 w 397"/>
                  <a:gd name="T23" fmla="*/ 255 h 482"/>
                  <a:gd name="T24" fmla="*/ 0 w 397"/>
                  <a:gd name="T25" fmla="*/ 255 h 482"/>
                  <a:gd name="T26" fmla="*/ 0 w 397"/>
                  <a:gd name="T27" fmla="*/ 284 h 482"/>
                  <a:gd name="T28" fmla="*/ 85 w 397"/>
                  <a:gd name="T29" fmla="*/ 340 h 482"/>
                  <a:gd name="T30" fmla="*/ 57 w 397"/>
                  <a:gd name="T31" fmla="*/ 397 h 482"/>
                  <a:gd name="T32" fmla="*/ 198 w 397"/>
                  <a:gd name="T33" fmla="*/ 482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397" h="482">
                    <a:moveTo>
                      <a:pt x="198" y="482"/>
                    </a:moveTo>
                    <a:lnTo>
                      <a:pt x="340" y="255"/>
                    </a:lnTo>
                    <a:lnTo>
                      <a:pt x="397" y="142"/>
                    </a:lnTo>
                    <a:lnTo>
                      <a:pt x="340" y="85"/>
                    </a:lnTo>
                    <a:lnTo>
                      <a:pt x="198" y="0"/>
                    </a:lnTo>
                    <a:lnTo>
                      <a:pt x="198" y="57"/>
                    </a:lnTo>
                    <a:lnTo>
                      <a:pt x="227" y="85"/>
                    </a:lnTo>
                    <a:lnTo>
                      <a:pt x="170" y="85"/>
                    </a:lnTo>
                    <a:lnTo>
                      <a:pt x="170" y="114"/>
                    </a:lnTo>
                    <a:lnTo>
                      <a:pt x="113" y="114"/>
                    </a:lnTo>
                    <a:lnTo>
                      <a:pt x="142" y="199"/>
                    </a:lnTo>
                    <a:lnTo>
                      <a:pt x="113" y="255"/>
                    </a:lnTo>
                    <a:lnTo>
                      <a:pt x="0" y="255"/>
                    </a:lnTo>
                    <a:lnTo>
                      <a:pt x="0" y="284"/>
                    </a:lnTo>
                    <a:lnTo>
                      <a:pt x="85" y="340"/>
                    </a:lnTo>
                    <a:lnTo>
                      <a:pt x="57" y="397"/>
                    </a:lnTo>
                    <a:lnTo>
                      <a:pt x="198" y="48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6" name="Freeform 286"/>
              <p:cNvSpPr>
                <a:spLocks/>
              </p:cNvSpPr>
              <p:nvPr/>
            </p:nvSpPr>
            <p:spPr bwMode="auto">
              <a:xfrm>
                <a:off x="2967" y="3352"/>
                <a:ext cx="766" cy="822"/>
              </a:xfrm>
              <a:custGeom>
                <a:avLst/>
                <a:gdLst>
                  <a:gd name="T0" fmla="*/ 737 w 766"/>
                  <a:gd name="T1" fmla="*/ 368 h 822"/>
                  <a:gd name="T2" fmla="*/ 737 w 766"/>
                  <a:gd name="T3" fmla="*/ 425 h 822"/>
                  <a:gd name="T4" fmla="*/ 766 w 766"/>
                  <a:gd name="T5" fmla="*/ 453 h 822"/>
                  <a:gd name="T6" fmla="*/ 709 w 766"/>
                  <a:gd name="T7" fmla="*/ 453 h 822"/>
                  <a:gd name="T8" fmla="*/ 709 w 766"/>
                  <a:gd name="T9" fmla="*/ 482 h 822"/>
                  <a:gd name="T10" fmla="*/ 652 w 766"/>
                  <a:gd name="T11" fmla="*/ 482 h 822"/>
                  <a:gd name="T12" fmla="*/ 681 w 766"/>
                  <a:gd name="T13" fmla="*/ 567 h 822"/>
                  <a:gd name="T14" fmla="*/ 652 w 766"/>
                  <a:gd name="T15" fmla="*/ 623 h 822"/>
                  <a:gd name="T16" fmla="*/ 539 w 766"/>
                  <a:gd name="T17" fmla="*/ 623 h 822"/>
                  <a:gd name="T18" fmla="*/ 539 w 766"/>
                  <a:gd name="T19" fmla="*/ 652 h 822"/>
                  <a:gd name="T20" fmla="*/ 624 w 766"/>
                  <a:gd name="T21" fmla="*/ 708 h 822"/>
                  <a:gd name="T22" fmla="*/ 596 w 766"/>
                  <a:gd name="T23" fmla="*/ 765 h 822"/>
                  <a:gd name="T24" fmla="*/ 539 w 766"/>
                  <a:gd name="T25" fmla="*/ 765 h 822"/>
                  <a:gd name="T26" fmla="*/ 511 w 766"/>
                  <a:gd name="T27" fmla="*/ 822 h 822"/>
                  <a:gd name="T28" fmla="*/ 482 w 766"/>
                  <a:gd name="T29" fmla="*/ 765 h 822"/>
                  <a:gd name="T30" fmla="*/ 511 w 766"/>
                  <a:gd name="T31" fmla="*/ 737 h 822"/>
                  <a:gd name="T32" fmla="*/ 397 w 766"/>
                  <a:gd name="T33" fmla="*/ 737 h 822"/>
                  <a:gd name="T34" fmla="*/ 369 w 766"/>
                  <a:gd name="T35" fmla="*/ 680 h 822"/>
                  <a:gd name="T36" fmla="*/ 397 w 766"/>
                  <a:gd name="T37" fmla="*/ 652 h 822"/>
                  <a:gd name="T38" fmla="*/ 312 w 766"/>
                  <a:gd name="T39" fmla="*/ 567 h 822"/>
                  <a:gd name="T40" fmla="*/ 312 w 766"/>
                  <a:gd name="T41" fmla="*/ 623 h 822"/>
                  <a:gd name="T42" fmla="*/ 255 w 766"/>
                  <a:gd name="T43" fmla="*/ 538 h 822"/>
                  <a:gd name="T44" fmla="*/ 199 w 766"/>
                  <a:gd name="T45" fmla="*/ 510 h 822"/>
                  <a:gd name="T46" fmla="*/ 227 w 766"/>
                  <a:gd name="T47" fmla="*/ 453 h 822"/>
                  <a:gd name="T48" fmla="*/ 142 w 766"/>
                  <a:gd name="T49" fmla="*/ 453 h 822"/>
                  <a:gd name="T50" fmla="*/ 85 w 766"/>
                  <a:gd name="T51" fmla="*/ 482 h 822"/>
                  <a:gd name="T52" fmla="*/ 57 w 766"/>
                  <a:gd name="T53" fmla="*/ 425 h 822"/>
                  <a:gd name="T54" fmla="*/ 0 w 766"/>
                  <a:gd name="T55" fmla="*/ 397 h 822"/>
                  <a:gd name="T56" fmla="*/ 0 w 766"/>
                  <a:gd name="T57" fmla="*/ 368 h 822"/>
                  <a:gd name="T58" fmla="*/ 227 w 766"/>
                  <a:gd name="T59" fmla="*/ 255 h 822"/>
                  <a:gd name="T60" fmla="*/ 199 w 766"/>
                  <a:gd name="T61" fmla="*/ 198 h 822"/>
                  <a:gd name="T62" fmla="*/ 227 w 766"/>
                  <a:gd name="T63" fmla="*/ 170 h 822"/>
                  <a:gd name="T64" fmla="*/ 199 w 766"/>
                  <a:gd name="T65" fmla="*/ 141 h 822"/>
                  <a:gd name="T66" fmla="*/ 142 w 766"/>
                  <a:gd name="T67" fmla="*/ 141 h 822"/>
                  <a:gd name="T68" fmla="*/ 114 w 766"/>
                  <a:gd name="T69" fmla="*/ 113 h 822"/>
                  <a:gd name="T70" fmla="*/ 142 w 766"/>
                  <a:gd name="T71" fmla="*/ 85 h 822"/>
                  <a:gd name="T72" fmla="*/ 114 w 766"/>
                  <a:gd name="T73" fmla="*/ 28 h 822"/>
                  <a:gd name="T74" fmla="*/ 170 w 766"/>
                  <a:gd name="T75" fmla="*/ 0 h 822"/>
                  <a:gd name="T76" fmla="*/ 199 w 766"/>
                  <a:gd name="T77" fmla="*/ 28 h 822"/>
                  <a:gd name="T78" fmla="*/ 227 w 766"/>
                  <a:gd name="T79" fmla="*/ 0 h 822"/>
                  <a:gd name="T80" fmla="*/ 284 w 766"/>
                  <a:gd name="T81" fmla="*/ 56 h 822"/>
                  <a:gd name="T82" fmla="*/ 255 w 766"/>
                  <a:gd name="T83" fmla="*/ 113 h 822"/>
                  <a:gd name="T84" fmla="*/ 199 w 766"/>
                  <a:gd name="T85" fmla="*/ 113 h 822"/>
                  <a:gd name="T86" fmla="*/ 284 w 766"/>
                  <a:gd name="T87" fmla="*/ 170 h 822"/>
                  <a:gd name="T88" fmla="*/ 284 w 766"/>
                  <a:gd name="T89" fmla="*/ 141 h 822"/>
                  <a:gd name="T90" fmla="*/ 312 w 766"/>
                  <a:gd name="T91" fmla="*/ 141 h 822"/>
                  <a:gd name="T92" fmla="*/ 340 w 766"/>
                  <a:gd name="T93" fmla="*/ 113 h 822"/>
                  <a:gd name="T94" fmla="*/ 397 w 766"/>
                  <a:gd name="T95" fmla="*/ 170 h 822"/>
                  <a:gd name="T96" fmla="*/ 426 w 766"/>
                  <a:gd name="T97" fmla="*/ 141 h 822"/>
                  <a:gd name="T98" fmla="*/ 454 w 766"/>
                  <a:gd name="T99" fmla="*/ 170 h 822"/>
                  <a:gd name="T100" fmla="*/ 511 w 766"/>
                  <a:gd name="T101" fmla="*/ 170 h 822"/>
                  <a:gd name="T102" fmla="*/ 511 w 766"/>
                  <a:gd name="T103" fmla="*/ 255 h 822"/>
                  <a:gd name="T104" fmla="*/ 567 w 766"/>
                  <a:gd name="T105" fmla="*/ 283 h 822"/>
                  <a:gd name="T106" fmla="*/ 596 w 766"/>
                  <a:gd name="T107" fmla="*/ 255 h 822"/>
                  <a:gd name="T108" fmla="*/ 652 w 766"/>
                  <a:gd name="T109" fmla="*/ 255 h 822"/>
                  <a:gd name="T110" fmla="*/ 681 w 766"/>
                  <a:gd name="T111" fmla="*/ 226 h 822"/>
                  <a:gd name="T112" fmla="*/ 709 w 766"/>
                  <a:gd name="T113" fmla="*/ 226 h 822"/>
                  <a:gd name="T114" fmla="*/ 737 w 766"/>
                  <a:gd name="T115" fmla="*/ 368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766" h="822">
                    <a:moveTo>
                      <a:pt x="737" y="368"/>
                    </a:moveTo>
                    <a:lnTo>
                      <a:pt x="737" y="425"/>
                    </a:lnTo>
                    <a:lnTo>
                      <a:pt x="766" y="453"/>
                    </a:lnTo>
                    <a:lnTo>
                      <a:pt x="709" y="453"/>
                    </a:lnTo>
                    <a:lnTo>
                      <a:pt x="709" y="482"/>
                    </a:lnTo>
                    <a:lnTo>
                      <a:pt x="652" y="482"/>
                    </a:lnTo>
                    <a:lnTo>
                      <a:pt x="681" y="567"/>
                    </a:lnTo>
                    <a:lnTo>
                      <a:pt x="652" y="623"/>
                    </a:lnTo>
                    <a:lnTo>
                      <a:pt x="539" y="623"/>
                    </a:lnTo>
                    <a:lnTo>
                      <a:pt x="539" y="652"/>
                    </a:lnTo>
                    <a:lnTo>
                      <a:pt x="624" y="708"/>
                    </a:lnTo>
                    <a:lnTo>
                      <a:pt x="596" y="765"/>
                    </a:lnTo>
                    <a:lnTo>
                      <a:pt x="539" y="765"/>
                    </a:lnTo>
                    <a:lnTo>
                      <a:pt x="511" y="822"/>
                    </a:lnTo>
                    <a:lnTo>
                      <a:pt x="482" y="765"/>
                    </a:lnTo>
                    <a:lnTo>
                      <a:pt x="511" y="737"/>
                    </a:lnTo>
                    <a:lnTo>
                      <a:pt x="397" y="737"/>
                    </a:lnTo>
                    <a:lnTo>
                      <a:pt x="369" y="680"/>
                    </a:lnTo>
                    <a:lnTo>
                      <a:pt x="397" y="652"/>
                    </a:lnTo>
                    <a:lnTo>
                      <a:pt x="312" y="567"/>
                    </a:lnTo>
                    <a:lnTo>
                      <a:pt x="312" y="623"/>
                    </a:lnTo>
                    <a:lnTo>
                      <a:pt x="255" y="538"/>
                    </a:lnTo>
                    <a:lnTo>
                      <a:pt x="199" y="510"/>
                    </a:lnTo>
                    <a:lnTo>
                      <a:pt x="227" y="453"/>
                    </a:lnTo>
                    <a:lnTo>
                      <a:pt x="142" y="453"/>
                    </a:lnTo>
                    <a:lnTo>
                      <a:pt x="85" y="482"/>
                    </a:lnTo>
                    <a:lnTo>
                      <a:pt x="57" y="425"/>
                    </a:lnTo>
                    <a:lnTo>
                      <a:pt x="0" y="397"/>
                    </a:lnTo>
                    <a:lnTo>
                      <a:pt x="0" y="368"/>
                    </a:lnTo>
                    <a:lnTo>
                      <a:pt x="227" y="255"/>
                    </a:lnTo>
                    <a:lnTo>
                      <a:pt x="199" y="198"/>
                    </a:lnTo>
                    <a:lnTo>
                      <a:pt x="227" y="170"/>
                    </a:lnTo>
                    <a:lnTo>
                      <a:pt x="199" y="141"/>
                    </a:lnTo>
                    <a:lnTo>
                      <a:pt x="142" y="141"/>
                    </a:lnTo>
                    <a:lnTo>
                      <a:pt x="114" y="113"/>
                    </a:lnTo>
                    <a:lnTo>
                      <a:pt x="142" y="85"/>
                    </a:lnTo>
                    <a:lnTo>
                      <a:pt x="114" y="28"/>
                    </a:lnTo>
                    <a:lnTo>
                      <a:pt x="170" y="0"/>
                    </a:lnTo>
                    <a:lnTo>
                      <a:pt x="199" y="28"/>
                    </a:lnTo>
                    <a:lnTo>
                      <a:pt x="227" y="0"/>
                    </a:lnTo>
                    <a:lnTo>
                      <a:pt x="284" y="56"/>
                    </a:lnTo>
                    <a:lnTo>
                      <a:pt x="255" y="113"/>
                    </a:lnTo>
                    <a:lnTo>
                      <a:pt x="199" y="113"/>
                    </a:lnTo>
                    <a:lnTo>
                      <a:pt x="284" y="170"/>
                    </a:lnTo>
                    <a:lnTo>
                      <a:pt x="284" y="141"/>
                    </a:lnTo>
                    <a:lnTo>
                      <a:pt x="312" y="141"/>
                    </a:lnTo>
                    <a:lnTo>
                      <a:pt x="340" y="113"/>
                    </a:lnTo>
                    <a:lnTo>
                      <a:pt x="397" y="170"/>
                    </a:lnTo>
                    <a:lnTo>
                      <a:pt x="426" y="141"/>
                    </a:lnTo>
                    <a:lnTo>
                      <a:pt x="454" y="170"/>
                    </a:lnTo>
                    <a:lnTo>
                      <a:pt x="511" y="170"/>
                    </a:lnTo>
                    <a:lnTo>
                      <a:pt x="511" y="255"/>
                    </a:lnTo>
                    <a:lnTo>
                      <a:pt x="567" y="283"/>
                    </a:lnTo>
                    <a:lnTo>
                      <a:pt x="596" y="255"/>
                    </a:lnTo>
                    <a:lnTo>
                      <a:pt x="652" y="255"/>
                    </a:lnTo>
                    <a:lnTo>
                      <a:pt x="681" y="226"/>
                    </a:lnTo>
                    <a:lnTo>
                      <a:pt x="709" y="226"/>
                    </a:lnTo>
                    <a:lnTo>
                      <a:pt x="737" y="36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7" name="Freeform 287"/>
              <p:cNvSpPr>
                <a:spLocks/>
              </p:cNvSpPr>
              <p:nvPr/>
            </p:nvSpPr>
            <p:spPr bwMode="auto">
              <a:xfrm>
                <a:off x="3137" y="3010"/>
                <a:ext cx="1050" cy="850"/>
              </a:xfrm>
              <a:custGeom>
                <a:avLst/>
                <a:gdLst>
                  <a:gd name="T0" fmla="*/ 766 w 1049"/>
                  <a:gd name="T1" fmla="*/ 851 h 851"/>
                  <a:gd name="T2" fmla="*/ 709 w 1049"/>
                  <a:gd name="T3" fmla="*/ 794 h 851"/>
                  <a:gd name="T4" fmla="*/ 567 w 1049"/>
                  <a:gd name="T5" fmla="*/ 709 h 851"/>
                  <a:gd name="T6" fmla="*/ 539 w 1049"/>
                  <a:gd name="T7" fmla="*/ 567 h 851"/>
                  <a:gd name="T8" fmla="*/ 511 w 1049"/>
                  <a:gd name="T9" fmla="*/ 567 h 851"/>
                  <a:gd name="T10" fmla="*/ 482 w 1049"/>
                  <a:gd name="T11" fmla="*/ 596 h 851"/>
                  <a:gd name="T12" fmla="*/ 426 w 1049"/>
                  <a:gd name="T13" fmla="*/ 596 h 851"/>
                  <a:gd name="T14" fmla="*/ 397 w 1049"/>
                  <a:gd name="T15" fmla="*/ 624 h 851"/>
                  <a:gd name="T16" fmla="*/ 341 w 1049"/>
                  <a:gd name="T17" fmla="*/ 596 h 851"/>
                  <a:gd name="T18" fmla="*/ 341 w 1049"/>
                  <a:gd name="T19" fmla="*/ 511 h 851"/>
                  <a:gd name="T20" fmla="*/ 284 w 1049"/>
                  <a:gd name="T21" fmla="*/ 511 h 851"/>
                  <a:gd name="T22" fmla="*/ 256 w 1049"/>
                  <a:gd name="T23" fmla="*/ 482 h 851"/>
                  <a:gd name="T24" fmla="*/ 227 w 1049"/>
                  <a:gd name="T25" fmla="*/ 511 h 851"/>
                  <a:gd name="T26" fmla="*/ 170 w 1049"/>
                  <a:gd name="T27" fmla="*/ 454 h 851"/>
                  <a:gd name="T28" fmla="*/ 142 w 1049"/>
                  <a:gd name="T29" fmla="*/ 482 h 851"/>
                  <a:gd name="T30" fmla="*/ 114 w 1049"/>
                  <a:gd name="T31" fmla="*/ 482 h 851"/>
                  <a:gd name="T32" fmla="*/ 114 w 1049"/>
                  <a:gd name="T33" fmla="*/ 511 h 851"/>
                  <a:gd name="T34" fmla="*/ 29 w 1049"/>
                  <a:gd name="T35" fmla="*/ 454 h 851"/>
                  <a:gd name="T36" fmla="*/ 85 w 1049"/>
                  <a:gd name="T37" fmla="*/ 454 h 851"/>
                  <a:gd name="T38" fmla="*/ 114 w 1049"/>
                  <a:gd name="T39" fmla="*/ 397 h 851"/>
                  <a:gd name="T40" fmla="*/ 57 w 1049"/>
                  <a:gd name="T41" fmla="*/ 341 h 851"/>
                  <a:gd name="T42" fmla="*/ 29 w 1049"/>
                  <a:gd name="T43" fmla="*/ 284 h 851"/>
                  <a:gd name="T44" fmla="*/ 29 w 1049"/>
                  <a:gd name="T45" fmla="*/ 227 h 851"/>
                  <a:gd name="T46" fmla="*/ 0 w 1049"/>
                  <a:gd name="T47" fmla="*/ 227 h 851"/>
                  <a:gd name="T48" fmla="*/ 57 w 1049"/>
                  <a:gd name="T49" fmla="*/ 199 h 851"/>
                  <a:gd name="T50" fmla="*/ 57 w 1049"/>
                  <a:gd name="T51" fmla="*/ 171 h 851"/>
                  <a:gd name="T52" fmla="*/ 114 w 1049"/>
                  <a:gd name="T53" fmla="*/ 142 h 851"/>
                  <a:gd name="T54" fmla="*/ 170 w 1049"/>
                  <a:gd name="T55" fmla="*/ 171 h 851"/>
                  <a:gd name="T56" fmla="*/ 170 w 1049"/>
                  <a:gd name="T57" fmla="*/ 142 h 851"/>
                  <a:gd name="T58" fmla="*/ 114 w 1049"/>
                  <a:gd name="T59" fmla="*/ 114 h 851"/>
                  <a:gd name="T60" fmla="*/ 114 w 1049"/>
                  <a:gd name="T61" fmla="*/ 85 h 851"/>
                  <a:gd name="T62" fmla="*/ 170 w 1049"/>
                  <a:gd name="T63" fmla="*/ 85 h 851"/>
                  <a:gd name="T64" fmla="*/ 142 w 1049"/>
                  <a:gd name="T65" fmla="*/ 29 h 851"/>
                  <a:gd name="T66" fmla="*/ 227 w 1049"/>
                  <a:gd name="T67" fmla="*/ 0 h 851"/>
                  <a:gd name="T68" fmla="*/ 256 w 1049"/>
                  <a:gd name="T69" fmla="*/ 29 h 851"/>
                  <a:gd name="T70" fmla="*/ 256 w 1049"/>
                  <a:gd name="T71" fmla="*/ 0 h 851"/>
                  <a:gd name="T72" fmla="*/ 284 w 1049"/>
                  <a:gd name="T73" fmla="*/ 29 h 851"/>
                  <a:gd name="T74" fmla="*/ 312 w 1049"/>
                  <a:gd name="T75" fmla="*/ 29 h 851"/>
                  <a:gd name="T76" fmla="*/ 369 w 1049"/>
                  <a:gd name="T77" fmla="*/ 57 h 851"/>
                  <a:gd name="T78" fmla="*/ 454 w 1049"/>
                  <a:gd name="T79" fmla="*/ 57 h 851"/>
                  <a:gd name="T80" fmla="*/ 482 w 1049"/>
                  <a:gd name="T81" fmla="*/ 29 h 851"/>
                  <a:gd name="T82" fmla="*/ 567 w 1049"/>
                  <a:gd name="T83" fmla="*/ 57 h 851"/>
                  <a:gd name="T84" fmla="*/ 596 w 1049"/>
                  <a:gd name="T85" fmla="*/ 85 h 851"/>
                  <a:gd name="T86" fmla="*/ 624 w 1049"/>
                  <a:gd name="T87" fmla="*/ 171 h 851"/>
                  <a:gd name="T88" fmla="*/ 681 w 1049"/>
                  <a:gd name="T89" fmla="*/ 142 h 851"/>
                  <a:gd name="T90" fmla="*/ 823 w 1049"/>
                  <a:gd name="T91" fmla="*/ 199 h 851"/>
                  <a:gd name="T92" fmla="*/ 737 w 1049"/>
                  <a:gd name="T93" fmla="*/ 227 h 851"/>
                  <a:gd name="T94" fmla="*/ 766 w 1049"/>
                  <a:gd name="T95" fmla="*/ 284 h 851"/>
                  <a:gd name="T96" fmla="*/ 851 w 1049"/>
                  <a:gd name="T97" fmla="*/ 341 h 851"/>
                  <a:gd name="T98" fmla="*/ 879 w 1049"/>
                  <a:gd name="T99" fmla="*/ 312 h 851"/>
                  <a:gd name="T100" fmla="*/ 908 w 1049"/>
                  <a:gd name="T101" fmla="*/ 369 h 851"/>
                  <a:gd name="T102" fmla="*/ 879 w 1049"/>
                  <a:gd name="T103" fmla="*/ 397 h 851"/>
                  <a:gd name="T104" fmla="*/ 879 w 1049"/>
                  <a:gd name="T105" fmla="*/ 426 h 851"/>
                  <a:gd name="T106" fmla="*/ 908 w 1049"/>
                  <a:gd name="T107" fmla="*/ 454 h 851"/>
                  <a:gd name="T108" fmla="*/ 936 w 1049"/>
                  <a:gd name="T109" fmla="*/ 426 h 851"/>
                  <a:gd name="T110" fmla="*/ 1049 w 1049"/>
                  <a:gd name="T111" fmla="*/ 511 h 851"/>
                  <a:gd name="T112" fmla="*/ 879 w 1049"/>
                  <a:gd name="T113" fmla="*/ 681 h 851"/>
                  <a:gd name="T114" fmla="*/ 766 w 1049"/>
                  <a:gd name="T115" fmla="*/ 851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1049" h="851">
                    <a:moveTo>
                      <a:pt x="766" y="851"/>
                    </a:moveTo>
                    <a:lnTo>
                      <a:pt x="709" y="794"/>
                    </a:lnTo>
                    <a:lnTo>
                      <a:pt x="567" y="709"/>
                    </a:lnTo>
                    <a:lnTo>
                      <a:pt x="539" y="567"/>
                    </a:lnTo>
                    <a:lnTo>
                      <a:pt x="511" y="567"/>
                    </a:lnTo>
                    <a:lnTo>
                      <a:pt x="482" y="596"/>
                    </a:lnTo>
                    <a:lnTo>
                      <a:pt x="426" y="596"/>
                    </a:lnTo>
                    <a:lnTo>
                      <a:pt x="397" y="624"/>
                    </a:lnTo>
                    <a:lnTo>
                      <a:pt x="341" y="596"/>
                    </a:lnTo>
                    <a:lnTo>
                      <a:pt x="341" y="511"/>
                    </a:lnTo>
                    <a:lnTo>
                      <a:pt x="284" y="511"/>
                    </a:lnTo>
                    <a:lnTo>
                      <a:pt x="256" y="482"/>
                    </a:lnTo>
                    <a:lnTo>
                      <a:pt x="227" y="511"/>
                    </a:lnTo>
                    <a:lnTo>
                      <a:pt x="170" y="454"/>
                    </a:lnTo>
                    <a:lnTo>
                      <a:pt x="142" y="482"/>
                    </a:lnTo>
                    <a:lnTo>
                      <a:pt x="114" y="482"/>
                    </a:lnTo>
                    <a:lnTo>
                      <a:pt x="114" y="511"/>
                    </a:lnTo>
                    <a:lnTo>
                      <a:pt x="29" y="454"/>
                    </a:lnTo>
                    <a:lnTo>
                      <a:pt x="85" y="454"/>
                    </a:lnTo>
                    <a:lnTo>
                      <a:pt x="114" y="397"/>
                    </a:lnTo>
                    <a:lnTo>
                      <a:pt x="57" y="341"/>
                    </a:lnTo>
                    <a:lnTo>
                      <a:pt x="29" y="284"/>
                    </a:lnTo>
                    <a:lnTo>
                      <a:pt x="29" y="227"/>
                    </a:lnTo>
                    <a:lnTo>
                      <a:pt x="0" y="227"/>
                    </a:lnTo>
                    <a:lnTo>
                      <a:pt x="57" y="199"/>
                    </a:lnTo>
                    <a:lnTo>
                      <a:pt x="57" y="171"/>
                    </a:lnTo>
                    <a:lnTo>
                      <a:pt x="114" y="142"/>
                    </a:lnTo>
                    <a:lnTo>
                      <a:pt x="170" y="171"/>
                    </a:lnTo>
                    <a:lnTo>
                      <a:pt x="170" y="142"/>
                    </a:lnTo>
                    <a:lnTo>
                      <a:pt x="114" y="114"/>
                    </a:lnTo>
                    <a:lnTo>
                      <a:pt x="114" y="85"/>
                    </a:lnTo>
                    <a:lnTo>
                      <a:pt x="170" y="85"/>
                    </a:lnTo>
                    <a:lnTo>
                      <a:pt x="142" y="29"/>
                    </a:lnTo>
                    <a:lnTo>
                      <a:pt x="227" y="0"/>
                    </a:lnTo>
                    <a:lnTo>
                      <a:pt x="256" y="29"/>
                    </a:lnTo>
                    <a:lnTo>
                      <a:pt x="256" y="0"/>
                    </a:lnTo>
                    <a:lnTo>
                      <a:pt x="284" y="29"/>
                    </a:lnTo>
                    <a:lnTo>
                      <a:pt x="312" y="29"/>
                    </a:lnTo>
                    <a:lnTo>
                      <a:pt x="369" y="57"/>
                    </a:lnTo>
                    <a:lnTo>
                      <a:pt x="454" y="57"/>
                    </a:lnTo>
                    <a:lnTo>
                      <a:pt x="482" y="29"/>
                    </a:lnTo>
                    <a:lnTo>
                      <a:pt x="567" y="57"/>
                    </a:lnTo>
                    <a:lnTo>
                      <a:pt x="596" y="85"/>
                    </a:lnTo>
                    <a:lnTo>
                      <a:pt x="624" y="171"/>
                    </a:lnTo>
                    <a:lnTo>
                      <a:pt x="681" y="142"/>
                    </a:lnTo>
                    <a:lnTo>
                      <a:pt x="823" y="199"/>
                    </a:lnTo>
                    <a:lnTo>
                      <a:pt x="737" y="227"/>
                    </a:lnTo>
                    <a:lnTo>
                      <a:pt x="766" y="284"/>
                    </a:lnTo>
                    <a:lnTo>
                      <a:pt x="851" y="341"/>
                    </a:lnTo>
                    <a:lnTo>
                      <a:pt x="879" y="312"/>
                    </a:lnTo>
                    <a:lnTo>
                      <a:pt x="908" y="369"/>
                    </a:lnTo>
                    <a:lnTo>
                      <a:pt x="879" y="397"/>
                    </a:lnTo>
                    <a:lnTo>
                      <a:pt x="879" y="426"/>
                    </a:lnTo>
                    <a:lnTo>
                      <a:pt x="908" y="454"/>
                    </a:lnTo>
                    <a:lnTo>
                      <a:pt x="936" y="426"/>
                    </a:lnTo>
                    <a:lnTo>
                      <a:pt x="1049" y="511"/>
                    </a:lnTo>
                    <a:lnTo>
                      <a:pt x="879" y="681"/>
                    </a:lnTo>
                    <a:lnTo>
                      <a:pt x="766" y="85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8" name="Freeform 288"/>
              <p:cNvSpPr>
                <a:spLocks/>
              </p:cNvSpPr>
              <p:nvPr/>
            </p:nvSpPr>
            <p:spPr bwMode="auto">
              <a:xfrm>
                <a:off x="2769" y="2813"/>
                <a:ext cx="538" cy="907"/>
              </a:xfrm>
              <a:custGeom>
                <a:avLst/>
                <a:gdLst>
                  <a:gd name="T0" fmla="*/ 198 w 538"/>
                  <a:gd name="T1" fmla="*/ 907 h 907"/>
                  <a:gd name="T2" fmla="*/ 170 w 538"/>
                  <a:gd name="T3" fmla="*/ 850 h 907"/>
                  <a:gd name="T4" fmla="*/ 170 w 538"/>
                  <a:gd name="T5" fmla="*/ 822 h 907"/>
                  <a:gd name="T6" fmla="*/ 113 w 538"/>
                  <a:gd name="T7" fmla="*/ 765 h 907"/>
                  <a:gd name="T8" fmla="*/ 85 w 538"/>
                  <a:gd name="T9" fmla="*/ 765 h 907"/>
                  <a:gd name="T10" fmla="*/ 85 w 538"/>
                  <a:gd name="T11" fmla="*/ 709 h 907"/>
                  <a:gd name="T12" fmla="*/ 113 w 538"/>
                  <a:gd name="T13" fmla="*/ 680 h 907"/>
                  <a:gd name="T14" fmla="*/ 113 w 538"/>
                  <a:gd name="T15" fmla="*/ 624 h 907"/>
                  <a:gd name="T16" fmla="*/ 113 w 538"/>
                  <a:gd name="T17" fmla="*/ 595 h 907"/>
                  <a:gd name="T18" fmla="*/ 113 w 538"/>
                  <a:gd name="T19" fmla="*/ 567 h 907"/>
                  <a:gd name="T20" fmla="*/ 57 w 538"/>
                  <a:gd name="T21" fmla="*/ 567 h 907"/>
                  <a:gd name="T22" fmla="*/ 57 w 538"/>
                  <a:gd name="T23" fmla="*/ 510 h 907"/>
                  <a:gd name="T24" fmla="*/ 85 w 538"/>
                  <a:gd name="T25" fmla="*/ 482 h 907"/>
                  <a:gd name="T26" fmla="*/ 57 w 538"/>
                  <a:gd name="T27" fmla="*/ 454 h 907"/>
                  <a:gd name="T28" fmla="*/ 0 w 538"/>
                  <a:gd name="T29" fmla="*/ 425 h 907"/>
                  <a:gd name="T30" fmla="*/ 57 w 538"/>
                  <a:gd name="T31" fmla="*/ 369 h 907"/>
                  <a:gd name="T32" fmla="*/ 85 w 538"/>
                  <a:gd name="T33" fmla="*/ 340 h 907"/>
                  <a:gd name="T34" fmla="*/ 85 w 538"/>
                  <a:gd name="T35" fmla="*/ 312 h 907"/>
                  <a:gd name="T36" fmla="*/ 113 w 538"/>
                  <a:gd name="T37" fmla="*/ 312 h 907"/>
                  <a:gd name="T38" fmla="*/ 113 w 538"/>
                  <a:gd name="T39" fmla="*/ 255 h 907"/>
                  <a:gd name="T40" fmla="*/ 142 w 538"/>
                  <a:gd name="T41" fmla="*/ 227 h 907"/>
                  <a:gd name="T42" fmla="*/ 198 w 538"/>
                  <a:gd name="T43" fmla="*/ 227 h 907"/>
                  <a:gd name="T44" fmla="*/ 170 w 538"/>
                  <a:gd name="T45" fmla="*/ 198 h 907"/>
                  <a:gd name="T46" fmla="*/ 227 w 538"/>
                  <a:gd name="T47" fmla="*/ 170 h 907"/>
                  <a:gd name="T48" fmla="*/ 198 w 538"/>
                  <a:gd name="T49" fmla="*/ 113 h 907"/>
                  <a:gd name="T50" fmla="*/ 255 w 538"/>
                  <a:gd name="T51" fmla="*/ 85 h 907"/>
                  <a:gd name="T52" fmla="*/ 227 w 538"/>
                  <a:gd name="T53" fmla="*/ 85 h 907"/>
                  <a:gd name="T54" fmla="*/ 283 w 538"/>
                  <a:gd name="T55" fmla="*/ 0 h 907"/>
                  <a:gd name="T56" fmla="*/ 312 w 538"/>
                  <a:gd name="T57" fmla="*/ 28 h 907"/>
                  <a:gd name="T58" fmla="*/ 340 w 538"/>
                  <a:gd name="T59" fmla="*/ 28 h 907"/>
                  <a:gd name="T60" fmla="*/ 340 w 538"/>
                  <a:gd name="T61" fmla="*/ 85 h 907"/>
                  <a:gd name="T62" fmla="*/ 397 w 538"/>
                  <a:gd name="T63" fmla="*/ 57 h 907"/>
                  <a:gd name="T64" fmla="*/ 368 w 538"/>
                  <a:gd name="T65" fmla="*/ 170 h 907"/>
                  <a:gd name="T66" fmla="*/ 397 w 538"/>
                  <a:gd name="T67" fmla="*/ 198 h 907"/>
                  <a:gd name="T68" fmla="*/ 510 w 538"/>
                  <a:gd name="T69" fmla="*/ 227 h 907"/>
                  <a:gd name="T70" fmla="*/ 538 w 538"/>
                  <a:gd name="T71" fmla="*/ 283 h 907"/>
                  <a:gd name="T72" fmla="*/ 482 w 538"/>
                  <a:gd name="T73" fmla="*/ 283 h 907"/>
                  <a:gd name="T74" fmla="*/ 482 w 538"/>
                  <a:gd name="T75" fmla="*/ 312 h 907"/>
                  <a:gd name="T76" fmla="*/ 538 w 538"/>
                  <a:gd name="T77" fmla="*/ 340 h 907"/>
                  <a:gd name="T78" fmla="*/ 538 w 538"/>
                  <a:gd name="T79" fmla="*/ 369 h 907"/>
                  <a:gd name="T80" fmla="*/ 482 w 538"/>
                  <a:gd name="T81" fmla="*/ 340 h 907"/>
                  <a:gd name="T82" fmla="*/ 425 w 538"/>
                  <a:gd name="T83" fmla="*/ 369 h 907"/>
                  <a:gd name="T84" fmla="*/ 425 w 538"/>
                  <a:gd name="T85" fmla="*/ 397 h 907"/>
                  <a:gd name="T86" fmla="*/ 368 w 538"/>
                  <a:gd name="T87" fmla="*/ 425 h 907"/>
                  <a:gd name="T88" fmla="*/ 397 w 538"/>
                  <a:gd name="T89" fmla="*/ 425 h 907"/>
                  <a:gd name="T90" fmla="*/ 397 w 538"/>
                  <a:gd name="T91" fmla="*/ 482 h 907"/>
                  <a:gd name="T92" fmla="*/ 425 w 538"/>
                  <a:gd name="T93" fmla="*/ 539 h 907"/>
                  <a:gd name="T94" fmla="*/ 397 w 538"/>
                  <a:gd name="T95" fmla="*/ 567 h 907"/>
                  <a:gd name="T96" fmla="*/ 368 w 538"/>
                  <a:gd name="T97" fmla="*/ 539 h 907"/>
                  <a:gd name="T98" fmla="*/ 312 w 538"/>
                  <a:gd name="T99" fmla="*/ 567 h 907"/>
                  <a:gd name="T100" fmla="*/ 340 w 538"/>
                  <a:gd name="T101" fmla="*/ 624 h 907"/>
                  <a:gd name="T102" fmla="*/ 312 w 538"/>
                  <a:gd name="T103" fmla="*/ 652 h 907"/>
                  <a:gd name="T104" fmla="*/ 340 w 538"/>
                  <a:gd name="T105" fmla="*/ 680 h 907"/>
                  <a:gd name="T106" fmla="*/ 397 w 538"/>
                  <a:gd name="T107" fmla="*/ 680 h 907"/>
                  <a:gd name="T108" fmla="*/ 425 w 538"/>
                  <a:gd name="T109" fmla="*/ 709 h 907"/>
                  <a:gd name="T110" fmla="*/ 397 w 538"/>
                  <a:gd name="T111" fmla="*/ 737 h 907"/>
                  <a:gd name="T112" fmla="*/ 425 w 538"/>
                  <a:gd name="T113" fmla="*/ 794 h 907"/>
                  <a:gd name="T114" fmla="*/ 198 w 538"/>
                  <a:gd name="T115" fmla="*/ 907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538" h="907">
                    <a:moveTo>
                      <a:pt x="198" y="907"/>
                    </a:moveTo>
                    <a:lnTo>
                      <a:pt x="170" y="850"/>
                    </a:lnTo>
                    <a:lnTo>
                      <a:pt x="170" y="822"/>
                    </a:lnTo>
                    <a:lnTo>
                      <a:pt x="113" y="765"/>
                    </a:lnTo>
                    <a:lnTo>
                      <a:pt x="85" y="765"/>
                    </a:lnTo>
                    <a:lnTo>
                      <a:pt x="85" y="709"/>
                    </a:lnTo>
                    <a:lnTo>
                      <a:pt x="113" y="680"/>
                    </a:lnTo>
                    <a:lnTo>
                      <a:pt x="113" y="624"/>
                    </a:lnTo>
                    <a:lnTo>
                      <a:pt x="113" y="595"/>
                    </a:lnTo>
                    <a:lnTo>
                      <a:pt x="113" y="567"/>
                    </a:lnTo>
                    <a:lnTo>
                      <a:pt x="57" y="567"/>
                    </a:lnTo>
                    <a:lnTo>
                      <a:pt x="57" y="510"/>
                    </a:lnTo>
                    <a:lnTo>
                      <a:pt x="85" y="482"/>
                    </a:lnTo>
                    <a:lnTo>
                      <a:pt x="57" y="454"/>
                    </a:lnTo>
                    <a:lnTo>
                      <a:pt x="0" y="425"/>
                    </a:lnTo>
                    <a:lnTo>
                      <a:pt x="57" y="369"/>
                    </a:lnTo>
                    <a:lnTo>
                      <a:pt x="85" y="340"/>
                    </a:lnTo>
                    <a:lnTo>
                      <a:pt x="85" y="312"/>
                    </a:lnTo>
                    <a:lnTo>
                      <a:pt x="113" y="312"/>
                    </a:lnTo>
                    <a:lnTo>
                      <a:pt x="113" y="255"/>
                    </a:lnTo>
                    <a:lnTo>
                      <a:pt x="142" y="227"/>
                    </a:lnTo>
                    <a:lnTo>
                      <a:pt x="198" y="227"/>
                    </a:lnTo>
                    <a:lnTo>
                      <a:pt x="170" y="198"/>
                    </a:lnTo>
                    <a:lnTo>
                      <a:pt x="227" y="170"/>
                    </a:lnTo>
                    <a:lnTo>
                      <a:pt x="198" y="113"/>
                    </a:lnTo>
                    <a:lnTo>
                      <a:pt x="255" y="85"/>
                    </a:lnTo>
                    <a:lnTo>
                      <a:pt x="227" y="85"/>
                    </a:lnTo>
                    <a:lnTo>
                      <a:pt x="283" y="0"/>
                    </a:lnTo>
                    <a:lnTo>
                      <a:pt x="312" y="28"/>
                    </a:lnTo>
                    <a:lnTo>
                      <a:pt x="340" y="28"/>
                    </a:lnTo>
                    <a:lnTo>
                      <a:pt x="340" y="85"/>
                    </a:lnTo>
                    <a:lnTo>
                      <a:pt x="397" y="57"/>
                    </a:lnTo>
                    <a:lnTo>
                      <a:pt x="368" y="170"/>
                    </a:lnTo>
                    <a:lnTo>
                      <a:pt x="397" y="198"/>
                    </a:lnTo>
                    <a:lnTo>
                      <a:pt x="510" y="227"/>
                    </a:lnTo>
                    <a:lnTo>
                      <a:pt x="538" y="283"/>
                    </a:lnTo>
                    <a:lnTo>
                      <a:pt x="482" y="283"/>
                    </a:lnTo>
                    <a:lnTo>
                      <a:pt x="482" y="312"/>
                    </a:lnTo>
                    <a:lnTo>
                      <a:pt x="538" y="340"/>
                    </a:lnTo>
                    <a:lnTo>
                      <a:pt x="538" y="369"/>
                    </a:lnTo>
                    <a:lnTo>
                      <a:pt x="482" y="340"/>
                    </a:lnTo>
                    <a:lnTo>
                      <a:pt x="425" y="369"/>
                    </a:lnTo>
                    <a:lnTo>
                      <a:pt x="425" y="397"/>
                    </a:lnTo>
                    <a:lnTo>
                      <a:pt x="368" y="425"/>
                    </a:lnTo>
                    <a:lnTo>
                      <a:pt x="397" y="425"/>
                    </a:lnTo>
                    <a:lnTo>
                      <a:pt x="397" y="482"/>
                    </a:lnTo>
                    <a:lnTo>
                      <a:pt x="425" y="539"/>
                    </a:lnTo>
                    <a:lnTo>
                      <a:pt x="397" y="567"/>
                    </a:lnTo>
                    <a:lnTo>
                      <a:pt x="368" y="539"/>
                    </a:lnTo>
                    <a:lnTo>
                      <a:pt x="312" y="567"/>
                    </a:lnTo>
                    <a:lnTo>
                      <a:pt x="340" y="624"/>
                    </a:lnTo>
                    <a:lnTo>
                      <a:pt x="312" y="652"/>
                    </a:lnTo>
                    <a:lnTo>
                      <a:pt x="340" y="680"/>
                    </a:lnTo>
                    <a:lnTo>
                      <a:pt x="397" y="680"/>
                    </a:lnTo>
                    <a:lnTo>
                      <a:pt x="425" y="709"/>
                    </a:lnTo>
                    <a:lnTo>
                      <a:pt x="397" y="737"/>
                    </a:lnTo>
                    <a:lnTo>
                      <a:pt x="425" y="794"/>
                    </a:lnTo>
                    <a:lnTo>
                      <a:pt x="198" y="90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9" name="Freeform 289"/>
              <p:cNvSpPr>
                <a:spLocks/>
              </p:cNvSpPr>
              <p:nvPr/>
            </p:nvSpPr>
            <p:spPr bwMode="auto">
              <a:xfrm>
                <a:off x="3619" y="2756"/>
                <a:ext cx="737" cy="766"/>
              </a:xfrm>
              <a:custGeom>
                <a:avLst/>
                <a:gdLst>
                  <a:gd name="T0" fmla="*/ 567 w 737"/>
                  <a:gd name="T1" fmla="*/ 766 h 766"/>
                  <a:gd name="T2" fmla="*/ 454 w 737"/>
                  <a:gd name="T3" fmla="*/ 681 h 766"/>
                  <a:gd name="T4" fmla="*/ 426 w 737"/>
                  <a:gd name="T5" fmla="*/ 709 h 766"/>
                  <a:gd name="T6" fmla="*/ 397 w 737"/>
                  <a:gd name="T7" fmla="*/ 681 h 766"/>
                  <a:gd name="T8" fmla="*/ 397 w 737"/>
                  <a:gd name="T9" fmla="*/ 652 h 766"/>
                  <a:gd name="T10" fmla="*/ 426 w 737"/>
                  <a:gd name="T11" fmla="*/ 624 h 766"/>
                  <a:gd name="T12" fmla="*/ 397 w 737"/>
                  <a:gd name="T13" fmla="*/ 567 h 766"/>
                  <a:gd name="T14" fmla="*/ 369 w 737"/>
                  <a:gd name="T15" fmla="*/ 596 h 766"/>
                  <a:gd name="T16" fmla="*/ 284 w 737"/>
                  <a:gd name="T17" fmla="*/ 539 h 766"/>
                  <a:gd name="T18" fmla="*/ 255 w 737"/>
                  <a:gd name="T19" fmla="*/ 482 h 766"/>
                  <a:gd name="T20" fmla="*/ 341 w 737"/>
                  <a:gd name="T21" fmla="*/ 454 h 766"/>
                  <a:gd name="T22" fmla="*/ 199 w 737"/>
                  <a:gd name="T23" fmla="*/ 397 h 766"/>
                  <a:gd name="T24" fmla="*/ 142 w 737"/>
                  <a:gd name="T25" fmla="*/ 426 h 766"/>
                  <a:gd name="T26" fmla="*/ 114 w 737"/>
                  <a:gd name="T27" fmla="*/ 340 h 766"/>
                  <a:gd name="T28" fmla="*/ 85 w 737"/>
                  <a:gd name="T29" fmla="*/ 312 h 766"/>
                  <a:gd name="T30" fmla="*/ 0 w 737"/>
                  <a:gd name="T31" fmla="*/ 284 h 766"/>
                  <a:gd name="T32" fmla="*/ 57 w 737"/>
                  <a:gd name="T33" fmla="*/ 255 h 766"/>
                  <a:gd name="T34" fmla="*/ 57 w 737"/>
                  <a:gd name="T35" fmla="*/ 227 h 766"/>
                  <a:gd name="T36" fmla="*/ 85 w 737"/>
                  <a:gd name="T37" fmla="*/ 227 h 766"/>
                  <a:gd name="T38" fmla="*/ 114 w 737"/>
                  <a:gd name="T39" fmla="*/ 199 h 766"/>
                  <a:gd name="T40" fmla="*/ 142 w 737"/>
                  <a:gd name="T41" fmla="*/ 199 h 766"/>
                  <a:gd name="T42" fmla="*/ 170 w 737"/>
                  <a:gd name="T43" fmla="*/ 199 h 766"/>
                  <a:gd name="T44" fmla="*/ 199 w 737"/>
                  <a:gd name="T45" fmla="*/ 170 h 766"/>
                  <a:gd name="T46" fmla="*/ 227 w 737"/>
                  <a:gd name="T47" fmla="*/ 170 h 766"/>
                  <a:gd name="T48" fmla="*/ 227 w 737"/>
                  <a:gd name="T49" fmla="*/ 227 h 766"/>
                  <a:gd name="T50" fmla="*/ 284 w 737"/>
                  <a:gd name="T51" fmla="*/ 227 h 766"/>
                  <a:gd name="T52" fmla="*/ 284 w 737"/>
                  <a:gd name="T53" fmla="*/ 170 h 766"/>
                  <a:gd name="T54" fmla="*/ 341 w 737"/>
                  <a:gd name="T55" fmla="*/ 85 h 766"/>
                  <a:gd name="T56" fmla="*/ 341 w 737"/>
                  <a:gd name="T57" fmla="*/ 29 h 766"/>
                  <a:gd name="T58" fmla="*/ 369 w 737"/>
                  <a:gd name="T59" fmla="*/ 0 h 766"/>
                  <a:gd name="T60" fmla="*/ 369 w 737"/>
                  <a:gd name="T61" fmla="*/ 57 h 766"/>
                  <a:gd name="T62" fmla="*/ 454 w 737"/>
                  <a:gd name="T63" fmla="*/ 114 h 766"/>
                  <a:gd name="T64" fmla="*/ 426 w 737"/>
                  <a:gd name="T65" fmla="*/ 170 h 766"/>
                  <a:gd name="T66" fmla="*/ 454 w 737"/>
                  <a:gd name="T67" fmla="*/ 255 h 766"/>
                  <a:gd name="T68" fmla="*/ 511 w 737"/>
                  <a:gd name="T69" fmla="*/ 255 h 766"/>
                  <a:gd name="T70" fmla="*/ 511 w 737"/>
                  <a:gd name="T71" fmla="*/ 284 h 766"/>
                  <a:gd name="T72" fmla="*/ 482 w 737"/>
                  <a:gd name="T73" fmla="*/ 312 h 766"/>
                  <a:gd name="T74" fmla="*/ 511 w 737"/>
                  <a:gd name="T75" fmla="*/ 312 h 766"/>
                  <a:gd name="T76" fmla="*/ 567 w 737"/>
                  <a:gd name="T77" fmla="*/ 284 h 766"/>
                  <a:gd name="T78" fmla="*/ 596 w 737"/>
                  <a:gd name="T79" fmla="*/ 340 h 766"/>
                  <a:gd name="T80" fmla="*/ 624 w 737"/>
                  <a:gd name="T81" fmla="*/ 340 h 766"/>
                  <a:gd name="T82" fmla="*/ 652 w 737"/>
                  <a:gd name="T83" fmla="*/ 397 h 766"/>
                  <a:gd name="T84" fmla="*/ 596 w 737"/>
                  <a:gd name="T85" fmla="*/ 426 h 766"/>
                  <a:gd name="T86" fmla="*/ 624 w 737"/>
                  <a:gd name="T87" fmla="*/ 511 h 766"/>
                  <a:gd name="T88" fmla="*/ 652 w 737"/>
                  <a:gd name="T89" fmla="*/ 539 h 766"/>
                  <a:gd name="T90" fmla="*/ 737 w 737"/>
                  <a:gd name="T91" fmla="*/ 624 h 766"/>
                  <a:gd name="T92" fmla="*/ 567 w 737"/>
                  <a:gd name="T93" fmla="*/ 766 h 7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737" h="766">
                    <a:moveTo>
                      <a:pt x="567" y="766"/>
                    </a:moveTo>
                    <a:lnTo>
                      <a:pt x="454" y="681"/>
                    </a:lnTo>
                    <a:lnTo>
                      <a:pt x="426" y="709"/>
                    </a:lnTo>
                    <a:lnTo>
                      <a:pt x="397" y="681"/>
                    </a:lnTo>
                    <a:lnTo>
                      <a:pt x="397" y="652"/>
                    </a:lnTo>
                    <a:lnTo>
                      <a:pt x="426" y="624"/>
                    </a:lnTo>
                    <a:lnTo>
                      <a:pt x="397" y="567"/>
                    </a:lnTo>
                    <a:lnTo>
                      <a:pt x="369" y="596"/>
                    </a:lnTo>
                    <a:lnTo>
                      <a:pt x="284" y="539"/>
                    </a:lnTo>
                    <a:lnTo>
                      <a:pt x="255" y="482"/>
                    </a:lnTo>
                    <a:lnTo>
                      <a:pt x="341" y="454"/>
                    </a:lnTo>
                    <a:lnTo>
                      <a:pt x="199" y="397"/>
                    </a:lnTo>
                    <a:lnTo>
                      <a:pt x="142" y="426"/>
                    </a:lnTo>
                    <a:lnTo>
                      <a:pt x="114" y="340"/>
                    </a:lnTo>
                    <a:lnTo>
                      <a:pt x="85" y="312"/>
                    </a:lnTo>
                    <a:lnTo>
                      <a:pt x="0" y="284"/>
                    </a:lnTo>
                    <a:lnTo>
                      <a:pt x="57" y="255"/>
                    </a:lnTo>
                    <a:lnTo>
                      <a:pt x="57" y="227"/>
                    </a:lnTo>
                    <a:lnTo>
                      <a:pt x="85" y="227"/>
                    </a:lnTo>
                    <a:lnTo>
                      <a:pt x="114" y="199"/>
                    </a:lnTo>
                    <a:lnTo>
                      <a:pt x="142" y="199"/>
                    </a:lnTo>
                    <a:lnTo>
                      <a:pt x="170" y="199"/>
                    </a:lnTo>
                    <a:lnTo>
                      <a:pt x="199" y="170"/>
                    </a:lnTo>
                    <a:lnTo>
                      <a:pt x="227" y="170"/>
                    </a:lnTo>
                    <a:lnTo>
                      <a:pt x="227" y="227"/>
                    </a:lnTo>
                    <a:lnTo>
                      <a:pt x="284" y="227"/>
                    </a:lnTo>
                    <a:lnTo>
                      <a:pt x="284" y="170"/>
                    </a:lnTo>
                    <a:lnTo>
                      <a:pt x="341" y="85"/>
                    </a:lnTo>
                    <a:lnTo>
                      <a:pt x="341" y="29"/>
                    </a:lnTo>
                    <a:lnTo>
                      <a:pt x="369" y="0"/>
                    </a:lnTo>
                    <a:lnTo>
                      <a:pt x="369" y="57"/>
                    </a:lnTo>
                    <a:lnTo>
                      <a:pt x="454" y="114"/>
                    </a:lnTo>
                    <a:lnTo>
                      <a:pt x="426" y="170"/>
                    </a:lnTo>
                    <a:lnTo>
                      <a:pt x="454" y="255"/>
                    </a:lnTo>
                    <a:lnTo>
                      <a:pt x="511" y="255"/>
                    </a:lnTo>
                    <a:lnTo>
                      <a:pt x="511" y="284"/>
                    </a:lnTo>
                    <a:lnTo>
                      <a:pt x="482" y="312"/>
                    </a:lnTo>
                    <a:lnTo>
                      <a:pt x="511" y="312"/>
                    </a:lnTo>
                    <a:lnTo>
                      <a:pt x="567" y="284"/>
                    </a:lnTo>
                    <a:lnTo>
                      <a:pt x="596" y="340"/>
                    </a:lnTo>
                    <a:lnTo>
                      <a:pt x="624" y="340"/>
                    </a:lnTo>
                    <a:lnTo>
                      <a:pt x="652" y="397"/>
                    </a:lnTo>
                    <a:lnTo>
                      <a:pt x="596" y="426"/>
                    </a:lnTo>
                    <a:lnTo>
                      <a:pt x="624" y="511"/>
                    </a:lnTo>
                    <a:lnTo>
                      <a:pt x="652" y="539"/>
                    </a:lnTo>
                    <a:lnTo>
                      <a:pt x="737" y="624"/>
                    </a:lnTo>
                    <a:lnTo>
                      <a:pt x="567" y="76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0" name="Freeform 290"/>
              <p:cNvSpPr>
                <a:spLocks/>
              </p:cNvSpPr>
              <p:nvPr/>
            </p:nvSpPr>
            <p:spPr bwMode="auto">
              <a:xfrm>
                <a:off x="3988" y="2529"/>
                <a:ext cx="680" cy="851"/>
              </a:xfrm>
              <a:custGeom>
                <a:avLst/>
                <a:gdLst>
                  <a:gd name="T0" fmla="*/ 368 w 680"/>
                  <a:gd name="T1" fmla="*/ 851 h 851"/>
                  <a:gd name="T2" fmla="*/ 255 w 680"/>
                  <a:gd name="T3" fmla="*/ 738 h 851"/>
                  <a:gd name="T4" fmla="*/ 227 w 680"/>
                  <a:gd name="T5" fmla="*/ 653 h 851"/>
                  <a:gd name="T6" fmla="*/ 283 w 680"/>
                  <a:gd name="T7" fmla="*/ 624 h 851"/>
                  <a:gd name="T8" fmla="*/ 255 w 680"/>
                  <a:gd name="T9" fmla="*/ 567 h 851"/>
                  <a:gd name="T10" fmla="*/ 227 w 680"/>
                  <a:gd name="T11" fmla="*/ 567 h 851"/>
                  <a:gd name="T12" fmla="*/ 198 w 680"/>
                  <a:gd name="T13" fmla="*/ 511 h 851"/>
                  <a:gd name="T14" fmla="*/ 142 w 680"/>
                  <a:gd name="T15" fmla="*/ 539 h 851"/>
                  <a:gd name="T16" fmla="*/ 113 w 680"/>
                  <a:gd name="T17" fmla="*/ 539 h 851"/>
                  <a:gd name="T18" fmla="*/ 142 w 680"/>
                  <a:gd name="T19" fmla="*/ 511 h 851"/>
                  <a:gd name="T20" fmla="*/ 142 w 680"/>
                  <a:gd name="T21" fmla="*/ 482 h 851"/>
                  <a:gd name="T22" fmla="*/ 85 w 680"/>
                  <a:gd name="T23" fmla="*/ 482 h 851"/>
                  <a:gd name="T24" fmla="*/ 57 w 680"/>
                  <a:gd name="T25" fmla="*/ 397 h 851"/>
                  <a:gd name="T26" fmla="*/ 85 w 680"/>
                  <a:gd name="T27" fmla="*/ 341 h 851"/>
                  <a:gd name="T28" fmla="*/ 0 w 680"/>
                  <a:gd name="T29" fmla="*/ 284 h 851"/>
                  <a:gd name="T30" fmla="*/ 0 w 680"/>
                  <a:gd name="T31" fmla="*/ 227 h 851"/>
                  <a:gd name="T32" fmla="*/ 57 w 680"/>
                  <a:gd name="T33" fmla="*/ 199 h 851"/>
                  <a:gd name="T34" fmla="*/ 85 w 680"/>
                  <a:gd name="T35" fmla="*/ 142 h 851"/>
                  <a:gd name="T36" fmla="*/ 113 w 680"/>
                  <a:gd name="T37" fmla="*/ 57 h 851"/>
                  <a:gd name="T38" fmla="*/ 85 w 680"/>
                  <a:gd name="T39" fmla="*/ 29 h 851"/>
                  <a:gd name="T40" fmla="*/ 142 w 680"/>
                  <a:gd name="T41" fmla="*/ 0 h 851"/>
                  <a:gd name="T42" fmla="*/ 170 w 680"/>
                  <a:gd name="T43" fmla="*/ 57 h 851"/>
                  <a:gd name="T44" fmla="*/ 198 w 680"/>
                  <a:gd name="T45" fmla="*/ 57 h 851"/>
                  <a:gd name="T46" fmla="*/ 227 w 680"/>
                  <a:gd name="T47" fmla="*/ 0 h 851"/>
                  <a:gd name="T48" fmla="*/ 255 w 680"/>
                  <a:gd name="T49" fmla="*/ 29 h 851"/>
                  <a:gd name="T50" fmla="*/ 312 w 680"/>
                  <a:gd name="T51" fmla="*/ 29 h 851"/>
                  <a:gd name="T52" fmla="*/ 312 w 680"/>
                  <a:gd name="T53" fmla="*/ 0 h 851"/>
                  <a:gd name="T54" fmla="*/ 368 w 680"/>
                  <a:gd name="T55" fmla="*/ 57 h 851"/>
                  <a:gd name="T56" fmla="*/ 397 w 680"/>
                  <a:gd name="T57" fmla="*/ 57 h 851"/>
                  <a:gd name="T58" fmla="*/ 425 w 680"/>
                  <a:gd name="T59" fmla="*/ 86 h 851"/>
                  <a:gd name="T60" fmla="*/ 397 w 680"/>
                  <a:gd name="T61" fmla="*/ 142 h 851"/>
                  <a:gd name="T62" fmla="*/ 397 w 680"/>
                  <a:gd name="T63" fmla="*/ 171 h 851"/>
                  <a:gd name="T64" fmla="*/ 510 w 680"/>
                  <a:gd name="T65" fmla="*/ 171 h 851"/>
                  <a:gd name="T66" fmla="*/ 539 w 680"/>
                  <a:gd name="T67" fmla="*/ 142 h 851"/>
                  <a:gd name="T68" fmla="*/ 595 w 680"/>
                  <a:gd name="T69" fmla="*/ 142 h 851"/>
                  <a:gd name="T70" fmla="*/ 595 w 680"/>
                  <a:gd name="T71" fmla="*/ 171 h 851"/>
                  <a:gd name="T72" fmla="*/ 567 w 680"/>
                  <a:gd name="T73" fmla="*/ 199 h 851"/>
                  <a:gd name="T74" fmla="*/ 567 w 680"/>
                  <a:gd name="T75" fmla="*/ 256 h 851"/>
                  <a:gd name="T76" fmla="*/ 453 w 680"/>
                  <a:gd name="T77" fmla="*/ 312 h 851"/>
                  <a:gd name="T78" fmla="*/ 482 w 680"/>
                  <a:gd name="T79" fmla="*/ 341 h 851"/>
                  <a:gd name="T80" fmla="*/ 510 w 680"/>
                  <a:gd name="T81" fmla="*/ 312 h 851"/>
                  <a:gd name="T82" fmla="*/ 539 w 680"/>
                  <a:gd name="T83" fmla="*/ 341 h 851"/>
                  <a:gd name="T84" fmla="*/ 567 w 680"/>
                  <a:gd name="T85" fmla="*/ 312 h 851"/>
                  <a:gd name="T86" fmla="*/ 595 w 680"/>
                  <a:gd name="T87" fmla="*/ 341 h 851"/>
                  <a:gd name="T88" fmla="*/ 595 w 680"/>
                  <a:gd name="T89" fmla="*/ 397 h 851"/>
                  <a:gd name="T90" fmla="*/ 567 w 680"/>
                  <a:gd name="T91" fmla="*/ 397 h 851"/>
                  <a:gd name="T92" fmla="*/ 567 w 680"/>
                  <a:gd name="T93" fmla="*/ 454 h 851"/>
                  <a:gd name="T94" fmla="*/ 624 w 680"/>
                  <a:gd name="T95" fmla="*/ 454 h 851"/>
                  <a:gd name="T96" fmla="*/ 624 w 680"/>
                  <a:gd name="T97" fmla="*/ 511 h 851"/>
                  <a:gd name="T98" fmla="*/ 624 w 680"/>
                  <a:gd name="T99" fmla="*/ 539 h 851"/>
                  <a:gd name="T100" fmla="*/ 680 w 680"/>
                  <a:gd name="T101" fmla="*/ 539 h 851"/>
                  <a:gd name="T102" fmla="*/ 680 w 680"/>
                  <a:gd name="T103" fmla="*/ 567 h 851"/>
                  <a:gd name="T104" fmla="*/ 482 w 680"/>
                  <a:gd name="T105" fmla="*/ 738 h 851"/>
                  <a:gd name="T106" fmla="*/ 368 w 680"/>
                  <a:gd name="T107" fmla="*/ 851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80" h="851">
                    <a:moveTo>
                      <a:pt x="368" y="851"/>
                    </a:moveTo>
                    <a:lnTo>
                      <a:pt x="255" y="738"/>
                    </a:lnTo>
                    <a:lnTo>
                      <a:pt x="227" y="653"/>
                    </a:lnTo>
                    <a:lnTo>
                      <a:pt x="283" y="624"/>
                    </a:lnTo>
                    <a:lnTo>
                      <a:pt x="255" y="567"/>
                    </a:lnTo>
                    <a:lnTo>
                      <a:pt x="227" y="567"/>
                    </a:lnTo>
                    <a:lnTo>
                      <a:pt x="198" y="511"/>
                    </a:lnTo>
                    <a:lnTo>
                      <a:pt x="142" y="539"/>
                    </a:lnTo>
                    <a:lnTo>
                      <a:pt x="113" y="539"/>
                    </a:lnTo>
                    <a:lnTo>
                      <a:pt x="142" y="511"/>
                    </a:lnTo>
                    <a:lnTo>
                      <a:pt x="142" y="482"/>
                    </a:lnTo>
                    <a:lnTo>
                      <a:pt x="85" y="482"/>
                    </a:lnTo>
                    <a:lnTo>
                      <a:pt x="57" y="397"/>
                    </a:lnTo>
                    <a:lnTo>
                      <a:pt x="85" y="341"/>
                    </a:lnTo>
                    <a:lnTo>
                      <a:pt x="0" y="284"/>
                    </a:lnTo>
                    <a:lnTo>
                      <a:pt x="0" y="227"/>
                    </a:lnTo>
                    <a:lnTo>
                      <a:pt x="57" y="199"/>
                    </a:lnTo>
                    <a:lnTo>
                      <a:pt x="85" y="142"/>
                    </a:lnTo>
                    <a:lnTo>
                      <a:pt x="113" y="57"/>
                    </a:lnTo>
                    <a:lnTo>
                      <a:pt x="85" y="29"/>
                    </a:lnTo>
                    <a:lnTo>
                      <a:pt x="142" y="0"/>
                    </a:lnTo>
                    <a:lnTo>
                      <a:pt x="170" y="57"/>
                    </a:lnTo>
                    <a:lnTo>
                      <a:pt x="198" y="57"/>
                    </a:lnTo>
                    <a:lnTo>
                      <a:pt x="227" y="0"/>
                    </a:lnTo>
                    <a:lnTo>
                      <a:pt x="255" y="29"/>
                    </a:lnTo>
                    <a:lnTo>
                      <a:pt x="312" y="29"/>
                    </a:lnTo>
                    <a:lnTo>
                      <a:pt x="312" y="0"/>
                    </a:lnTo>
                    <a:lnTo>
                      <a:pt x="368" y="57"/>
                    </a:lnTo>
                    <a:lnTo>
                      <a:pt x="397" y="57"/>
                    </a:lnTo>
                    <a:lnTo>
                      <a:pt x="425" y="86"/>
                    </a:lnTo>
                    <a:lnTo>
                      <a:pt x="397" y="142"/>
                    </a:lnTo>
                    <a:lnTo>
                      <a:pt x="397" y="171"/>
                    </a:lnTo>
                    <a:lnTo>
                      <a:pt x="510" y="171"/>
                    </a:lnTo>
                    <a:lnTo>
                      <a:pt x="539" y="142"/>
                    </a:lnTo>
                    <a:lnTo>
                      <a:pt x="595" y="142"/>
                    </a:lnTo>
                    <a:lnTo>
                      <a:pt x="595" y="171"/>
                    </a:lnTo>
                    <a:lnTo>
                      <a:pt x="567" y="199"/>
                    </a:lnTo>
                    <a:lnTo>
                      <a:pt x="567" y="256"/>
                    </a:lnTo>
                    <a:lnTo>
                      <a:pt x="453" y="312"/>
                    </a:lnTo>
                    <a:lnTo>
                      <a:pt x="482" y="341"/>
                    </a:lnTo>
                    <a:lnTo>
                      <a:pt x="510" y="312"/>
                    </a:lnTo>
                    <a:lnTo>
                      <a:pt x="539" y="341"/>
                    </a:lnTo>
                    <a:lnTo>
                      <a:pt x="567" y="312"/>
                    </a:lnTo>
                    <a:lnTo>
                      <a:pt x="595" y="341"/>
                    </a:lnTo>
                    <a:lnTo>
                      <a:pt x="595" y="397"/>
                    </a:lnTo>
                    <a:lnTo>
                      <a:pt x="567" y="397"/>
                    </a:lnTo>
                    <a:lnTo>
                      <a:pt x="567" y="454"/>
                    </a:lnTo>
                    <a:lnTo>
                      <a:pt x="624" y="454"/>
                    </a:lnTo>
                    <a:lnTo>
                      <a:pt x="624" y="511"/>
                    </a:lnTo>
                    <a:lnTo>
                      <a:pt x="624" y="539"/>
                    </a:lnTo>
                    <a:lnTo>
                      <a:pt x="680" y="539"/>
                    </a:lnTo>
                    <a:lnTo>
                      <a:pt x="680" y="567"/>
                    </a:lnTo>
                    <a:lnTo>
                      <a:pt x="482" y="738"/>
                    </a:lnTo>
                    <a:lnTo>
                      <a:pt x="368" y="85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1" name="Freeform 291"/>
              <p:cNvSpPr>
                <a:spLocks/>
              </p:cNvSpPr>
              <p:nvPr/>
            </p:nvSpPr>
            <p:spPr bwMode="auto">
              <a:xfrm>
                <a:off x="3563" y="2246"/>
                <a:ext cx="737" cy="737"/>
              </a:xfrm>
              <a:custGeom>
                <a:avLst/>
                <a:gdLst>
                  <a:gd name="T0" fmla="*/ 255 w 737"/>
                  <a:gd name="T1" fmla="*/ 680 h 737"/>
                  <a:gd name="T2" fmla="*/ 255 w 737"/>
                  <a:gd name="T3" fmla="*/ 652 h 737"/>
                  <a:gd name="T4" fmla="*/ 226 w 737"/>
                  <a:gd name="T5" fmla="*/ 652 h 737"/>
                  <a:gd name="T6" fmla="*/ 226 w 737"/>
                  <a:gd name="T7" fmla="*/ 595 h 737"/>
                  <a:gd name="T8" fmla="*/ 198 w 737"/>
                  <a:gd name="T9" fmla="*/ 595 h 737"/>
                  <a:gd name="T10" fmla="*/ 141 w 737"/>
                  <a:gd name="T11" fmla="*/ 567 h 737"/>
                  <a:gd name="T12" fmla="*/ 170 w 737"/>
                  <a:gd name="T13" fmla="*/ 454 h 737"/>
                  <a:gd name="T14" fmla="*/ 113 w 737"/>
                  <a:gd name="T15" fmla="*/ 340 h 737"/>
                  <a:gd name="T16" fmla="*/ 113 w 737"/>
                  <a:gd name="T17" fmla="*/ 255 h 737"/>
                  <a:gd name="T18" fmla="*/ 56 w 737"/>
                  <a:gd name="T19" fmla="*/ 227 h 737"/>
                  <a:gd name="T20" fmla="*/ 28 w 737"/>
                  <a:gd name="T21" fmla="*/ 255 h 737"/>
                  <a:gd name="T22" fmla="*/ 0 w 737"/>
                  <a:gd name="T23" fmla="*/ 198 h 737"/>
                  <a:gd name="T24" fmla="*/ 0 w 737"/>
                  <a:gd name="T25" fmla="*/ 142 h 737"/>
                  <a:gd name="T26" fmla="*/ 28 w 737"/>
                  <a:gd name="T27" fmla="*/ 113 h 737"/>
                  <a:gd name="T28" fmla="*/ 56 w 737"/>
                  <a:gd name="T29" fmla="*/ 142 h 737"/>
                  <a:gd name="T30" fmla="*/ 56 w 737"/>
                  <a:gd name="T31" fmla="*/ 198 h 737"/>
                  <a:gd name="T32" fmla="*/ 113 w 737"/>
                  <a:gd name="T33" fmla="*/ 198 h 737"/>
                  <a:gd name="T34" fmla="*/ 170 w 737"/>
                  <a:gd name="T35" fmla="*/ 170 h 737"/>
                  <a:gd name="T36" fmla="*/ 141 w 737"/>
                  <a:gd name="T37" fmla="*/ 142 h 737"/>
                  <a:gd name="T38" fmla="*/ 141 w 737"/>
                  <a:gd name="T39" fmla="*/ 113 h 737"/>
                  <a:gd name="T40" fmla="*/ 198 w 737"/>
                  <a:gd name="T41" fmla="*/ 142 h 737"/>
                  <a:gd name="T42" fmla="*/ 198 w 737"/>
                  <a:gd name="T43" fmla="*/ 28 h 737"/>
                  <a:gd name="T44" fmla="*/ 255 w 737"/>
                  <a:gd name="T45" fmla="*/ 0 h 737"/>
                  <a:gd name="T46" fmla="*/ 340 w 737"/>
                  <a:gd name="T47" fmla="*/ 57 h 737"/>
                  <a:gd name="T48" fmla="*/ 311 w 737"/>
                  <a:gd name="T49" fmla="*/ 85 h 737"/>
                  <a:gd name="T50" fmla="*/ 397 w 737"/>
                  <a:gd name="T51" fmla="*/ 113 h 737"/>
                  <a:gd name="T52" fmla="*/ 397 w 737"/>
                  <a:gd name="T53" fmla="*/ 85 h 737"/>
                  <a:gd name="T54" fmla="*/ 453 w 737"/>
                  <a:gd name="T55" fmla="*/ 28 h 737"/>
                  <a:gd name="T56" fmla="*/ 482 w 737"/>
                  <a:gd name="T57" fmla="*/ 57 h 737"/>
                  <a:gd name="T58" fmla="*/ 482 w 737"/>
                  <a:gd name="T59" fmla="*/ 113 h 737"/>
                  <a:gd name="T60" fmla="*/ 510 w 737"/>
                  <a:gd name="T61" fmla="*/ 113 h 737"/>
                  <a:gd name="T62" fmla="*/ 510 w 737"/>
                  <a:gd name="T63" fmla="*/ 142 h 737"/>
                  <a:gd name="T64" fmla="*/ 567 w 737"/>
                  <a:gd name="T65" fmla="*/ 170 h 737"/>
                  <a:gd name="T66" fmla="*/ 680 w 737"/>
                  <a:gd name="T67" fmla="*/ 198 h 737"/>
                  <a:gd name="T68" fmla="*/ 708 w 737"/>
                  <a:gd name="T69" fmla="*/ 198 h 737"/>
                  <a:gd name="T70" fmla="*/ 737 w 737"/>
                  <a:gd name="T71" fmla="*/ 283 h 737"/>
                  <a:gd name="T72" fmla="*/ 737 w 737"/>
                  <a:gd name="T73" fmla="*/ 312 h 737"/>
                  <a:gd name="T74" fmla="*/ 680 w 737"/>
                  <a:gd name="T75" fmla="*/ 312 h 737"/>
                  <a:gd name="T76" fmla="*/ 652 w 737"/>
                  <a:gd name="T77" fmla="*/ 283 h 737"/>
                  <a:gd name="T78" fmla="*/ 623 w 737"/>
                  <a:gd name="T79" fmla="*/ 340 h 737"/>
                  <a:gd name="T80" fmla="*/ 595 w 737"/>
                  <a:gd name="T81" fmla="*/ 340 h 737"/>
                  <a:gd name="T82" fmla="*/ 567 w 737"/>
                  <a:gd name="T83" fmla="*/ 283 h 737"/>
                  <a:gd name="T84" fmla="*/ 510 w 737"/>
                  <a:gd name="T85" fmla="*/ 312 h 737"/>
                  <a:gd name="T86" fmla="*/ 538 w 737"/>
                  <a:gd name="T87" fmla="*/ 340 h 737"/>
                  <a:gd name="T88" fmla="*/ 482 w 737"/>
                  <a:gd name="T89" fmla="*/ 482 h 737"/>
                  <a:gd name="T90" fmla="*/ 425 w 737"/>
                  <a:gd name="T91" fmla="*/ 510 h 737"/>
                  <a:gd name="T92" fmla="*/ 397 w 737"/>
                  <a:gd name="T93" fmla="*/ 539 h 737"/>
                  <a:gd name="T94" fmla="*/ 397 w 737"/>
                  <a:gd name="T95" fmla="*/ 595 h 737"/>
                  <a:gd name="T96" fmla="*/ 340 w 737"/>
                  <a:gd name="T97" fmla="*/ 680 h 737"/>
                  <a:gd name="T98" fmla="*/ 340 w 737"/>
                  <a:gd name="T99" fmla="*/ 737 h 737"/>
                  <a:gd name="T100" fmla="*/ 283 w 737"/>
                  <a:gd name="T101" fmla="*/ 737 h 737"/>
                  <a:gd name="T102" fmla="*/ 283 w 737"/>
                  <a:gd name="T103" fmla="*/ 680 h 737"/>
                  <a:gd name="T104" fmla="*/ 255 w 737"/>
                  <a:gd name="T105" fmla="*/ 68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737" h="737">
                    <a:moveTo>
                      <a:pt x="255" y="680"/>
                    </a:moveTo>
                    <a:lnTo>
                      <a:pt x="255" y="652"/>
                    </a:lnTo>
                    <a:lnTo>
                      <a:pt x="226" y="652"/>
                    </a:lnTo>
                    <a:lnTo>
                      <a:pt x="226" y="595"/>
                    </a:lnTo>
                    <a:lnTo>
                      <a:pt x="198" y="595"/>
                    </a:lnTo>
                    <a:lnTo>
                      <a:pt x="141" y="567"/>
                    </a:lnTo>
                    <a:lnTo>
                      <a:pt x="170" y="454"/>
                    </a:lnTo>
                    <a:lnTo>
                      <a:pt x="113" y="340"/>
                    </a:lnTo>
                    <a:lnTo>
                      <a:pt x="113" y="255"/>
                    </a:lnTo>
                    <a:lnTo>
                      <a:pt x="56" y="227"/>
                    </a:lnTo>
                    <a:lnTo>
                      <a:pt x="28" y="255"/>
                    </a:lnTo>
                    <a:lnTo>
                      <a:pt x="0" y="198"/>
                    </a:lnTo>
                    <a:lnTo>
                      <a:pt x="0" y="142"/>
                    </a:lnTo>
                    <a:lnTo>
                      <a:pt x="28" y="113"/>
                    </a:lnTo>
                    <a:lnTo>
                      <a:pt x="56" y="142"/>
                    </a:lnTo>
                    <a:lnTo>
                      <a:pt x="56" y="198"/>
                    </a:lnTo>
                    <a:lnTo>
                      <a:pt x="113" y="198"/>
                    </a:lnTo>
                    <a:lnTo>
                      <a:pt x="170" y="170"/>
                    </a:lnTo>
                    <a:lnTo>
                      <a:pt x="141" y="142"/>
                    </a:lnTo>
                    <a:lnTo>
                      <a:pt x="141" y="113"/>
                    </a:lnTo>
                    <a:lnTo>
                      <a:pt x="198" y="142"/>
                    </a:lnTo>
                    <a:lnTo>
                      <a:pt x="198" y="28"/>
                    </a:lnTo>
                    <a:lnTo>
                      <a:pt x="255" y="0"/>
                    </a:lnTo>
                    <a:lnTo>
                      <a:pt x="340" y="57"/>
                    </a:lnTo>
                    <a:lnTo>
                      <a:pt x="311" y="85"/>
                    </a:lnTo>
                    <a:lnTo>
                      <a:pt x="397" y="113"/>
                    </a:lnTo>
                    <a:lnTo>
                      <a:pt x="397" y="85"/>
                    </a:lnTo>
                    <a:lnTo>
                      <a:pt x="453" y="28"/>
                    </a:lnTo>
                    <a:lnTo>
                      <a:pt x="482" y="57"/>
                    </a:lnTo>
                    <a:lnTo>
                      <a:pt x="482" y="113"/>
                    </a:lnTo>
                    <a:lnTo>
                      <a:pt x="510" y="113"/>
                    </a:lnTo>
                    <a:lnTo>
                      <a:pt x="510" y="142"/>
                    </a:lnTo>
                    <a:lnTo>
                      <a:pt x="567" y="170"/>
                    </a:lnTo>
                    <a:lnTo>
                      <a:pt x="680" y="198"/>
                    </a:lnTo>
                    <a:lnTo>
                      <a:pt x="708" y="198"/>
                    </a:lnTo>
                    <a:lnTo>
                      <a:pt x="737" y="283"/>
                    </a:lnTo>
                    <a:lnTo>
                      <a:pt x="737" y="312"/>
                    </a:lnTo>
                    <a:lnTo>
                      <a:pt x="680" y="312"/>
                    </a:lnTo>
                    <a:lnTo>
                      <a:pt x="652" y="283"/>
                    </a:lnTo>
                    <a:lnTo>
                      <a:pt x="623" y="340"/>
                    </a:lnTo>
                    <a:lnTo>
                      <a:pt x="595" y="340"/>
                    </a:lnTo>
                    <a:lnTo>
                      <a:pt x="567" y="283"/>
                    </a:lnTo>
                    <a:lnTo>
                      <a:pt x="510" y="312"/>
                    </a:lnTo>
                    <a:lnTo>
                      <a:pt x="538" y="340"/>
                    </a:lnTo>
                    <a:lnTo>
                      <a:pt x="482" y="482"/>
                    </a:lnTo>
                    <a:lnTo>
                      <a:pt x="425" y="510"/>
                    </a:lnTo>
                    <a:lnTo>
                      <a:pt x="397" y="539"/>
                    </a:lnTo>
                    <a:lnTo>
                      <a:pt x="397" y="595"/>
                    </a:lnTo>
                    <a:lnTo>
                      <a:pt x="340" y="680"/>
                    </a:lnTo>
                    <a:lnTo>
                      <a:pt x="340" y="737"/>
                    </a:lnTo>
                    <a:lnTo>
                      <a:pt x="283" y="737"/>
                    </a:lnTo>
                    <a:lnTo>
                      <a:pt x="283" y="680"/>
                    </a:lnTo>
                    <a:lnTo>
                      <a:pt x="255" y="68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2" name="Freeform 292"/>
              <p:cNvSpPr>
                <a:spLocks/>
              </p:cNvSpPr>
              <p:nvPr/>
            </p:nvSpPr>
            <p:spPr bwMode="auto">
              <a:xfrm>
                <a:off x="4385" y="2331"/>
                <a:ext cx="992" cy="765"/>
              </a:xfrm>
              <a:custGeom>
                <a:avLst/>
                <a:gdLst>
                  <a:gd name="T0" fmla="*/ 283 w 992"/>
                  <a:gd name="T1" fmla="*/ 737 h 765"/>
                  <a:gd name="T2" fmla="*/ 227 w 992"/>
                  <a:gd name="T3" fmla="*/ 652 h 765"/>
                  <a:gd name="T4" fmla="*/ 170 w 992"/>
                  <a:gd name="T5" fmla="*/ 595 h 765"/>
                  <a:gd name="T6" fmla="*/ 198 w 992"/>
                  <a:gd name="T7" fmla="*/ 539 h 765"/>
                  <a:gd name="T8" fmla="*/ 142 w 992"/>
                  <a:gd name="T9" fmla="*/ 539 h 765"/>
                  <a:gd name="T10" fmla="*/ 85 w 992"/>
                  <a:gd name="T11" fmla="*/ 539 h 765"/>
                  <a:gd name="T12" fmla="*/ 170 w 992"/>
                  <a:gd name="T13" fmla="*/ 454 h 765"/>
                  <a:gd name="T14" fmla="*/ 198 w 992"/>
                  <a:gd name="T15" fmla="*/ 369 h 765"/>
                  <a:gd name="T16" fmla="*/ 142 w 992"/>
                  <a:gd name="T17" fmla="*/ 340 h 765"/>
                  <a:gd name="T18" fmla="*/ 0 w 992"/>
                  <a:gd name="T19" fmla="*/ 369 h 765"/>
                  <a:gd name="T20" fmla="*/ 28 w 992"/>
                  <a:gd name="T21" fmla="*/ 284 h 765"/>
                  <a:gd name="T22" fmla="*/ 28 w 992"/>
                  <a:gd name="T23" fmla="*/ 198 h 765"/>
                  <a:gd name="T24" fmla="*/ 142 w 992"/>
                  <a:gd name="T25" fmla="*/ 85 h 765"/>
                  <a:gd name="T26" fmla="*/ 198 w 992"/>
                  <a:gd name="T27" fmla="*/ 85 h 765"/>
                  <a:gd name="T28" fmla="*/ 312 w 992"/>
                  <a:gd name="T29" fmla="*/ 57 h 765"/>
                  <a:gd name="T30" fmla="*/ 340 w 992"/>
                  <a:gd name="T31" fmla="*/ 28 h 765"/>
                  <a:gd name="T32" fmla="*/ 425 w 992"/>
                  <a:gd name="T33" fmla="*/ 57 h 765"/>
                  <a:gd name="T34" fmla="*/ 482 w 992"/>
                  <a:gd name="T35" fmla="*/ 142 h 765"/>
                  <a:gd name="T36" fmla="*/ 538 w 992"/>
                  <a:gd name="T37" fmla="*/ 113 h 765"/>
                  <a:gd name="T38" fmla="*/ 623 w 992"/>
                  <a:gd name="T39" fmla="*/ 57 h 765"/>
                  <a:gd name="T40" fmla="*/ 709 w 992"/>
                  <a:gd name="T41" fmla="*/ 142 h 765"/>
                  <a:gd name="T42" fmla="*/ 737 w 992"/>
                  <a:gd name="T43" fmla="*/ 227 h 765"/>
                  <a:gd name="T44" fmla="*/ 822 w 992"/>
                  <a:gd name="T45" fmla="*/ 255 h 765"/>
                  <a:gd name="T46" fmla="*/ 822 w 992"/>
                  <a:gd name="T47" fmla="*/ 397 h 765"/>
                  <a:gd name="T48" fmla="*/ 879 w 992"/>
                  <a:gd name="T49" fmla="*/ 340 h 765"/>
                  <a:gd name="T50" fmla="*/ 907 w 992"/>
                  <a:gd name="T51" fmla="*/ 397 h 765"/>
                  <a:gd name="T52" fmla="*/ 879 w 992"/>
                  <a:gd name="T53" fmla="*/ 454 h 765"/>
                  <a:gd name="T54" fmla="*/ 879 w 992"/>
                  <a:gd name="T55" fmla="*/ 567 h 765"/>
                  <a:gd name="T56" fmla="*/ 992 w 992"/>
                  <a:gd name="T57" fmla="*/ 595 h 765"/>
                  <a:gd name="T58" fmla="*/ 822 w 992"/>
                  <a:gd name="T59" fmla="*/ 652 h 765"/>
                  <a:gd name="T60" fmla="*/ 709 w 992"/>
                  <a:gd name="T61" fmla="*/ 567 h 765"/>
                  <a:gd name="T62" fmla="*/ 283 w 992"/>
                  <a:gd name="T63" fmla="*/ 765 h 7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992" h="765">
                    <a:moveTo>
                      <a:pt x="283" y="765"/>
                    </a:moveTo>
                    <a:lnTo>
                      <a:pt x="283" y="737"/>
                    </a:lnTo>
                    <a:lnTo>
                      <a:pt x="227" y="737"/>
                    </a:lnTo>
                    <a:lnTo>
                      <a:pt x="227" y="652"/>
                    </a:lnTo>
                    <a:lnTo>
                      <a:pt x="170" y="652"/>
                    </a:lnTo>
                    <a:lnTo>
                      <a:pt x="170" y="595"/>
                    </a:lnTo>
                    <a:lnTo>
                      <a:pt x="198" y="595"/>
                    </a:lnTo>
                    <a:lnTo>
                      <a:pt x="198" y="539"/>
                    </a:lnTo>
                    <a:lnTo>
                      <a:pt x="170" y="510"/>
                    </a:lnTo>
                    <a:lnTo>
                      <a:pt x="142" y="539"/>
                    </a:lnTo>
                    <a:lnTo>
                      <a:pt x="113" y="510"/>
                    </a:lnTo>
                    <a:lnTo>
                      <a:pt x="85" y="539"/>
                    </a:lnTo>
                    <a:lnTo>
                      <a:pt x="56" y="510"/>
                    </a:lnTo>
                    <a:lnTo>
                      <a:pt x="170" y="454"/>
                    </a:lnTo>
                    <a:lnTo>
                      <a:pt x="170" y="397"/>
                    </a:lnTo>
                    <a:lnTo>
                      <a:pt x="198" y="369"/>
                    </a:lnTo>
                    <a:lnTo>
                      <a:pt x="198" y="340"/>
                    </a:lnTo>
                    <a:lnTo>
                      <a:pt x="142" y="340"/>
                    </a:lnTo>
                    <a:lnTo>
                      <a:pt x="113" y="369"/>
                    </a:lnTo>
                    <a:lnTo>
                      <a:pt x="0" y="369"/>
                    </a:lnTo>
                    <a:lnTo>
                      <a:pt x="0" y="340"/>
                    </a:lnTo>
                    <a:lnTo>
                      <a:pt x="28" y="284"/>
                    </a:lnTo>
                    <a:lnTo>
                      <a:pt x="0" y="255"/>
                    </a:lnTo>
                    <a:lnTo>
                      <a:pt x="28" y="198"/>
                    </a:lnTo>
                    <a:lnTo>
                      <a:pt x="85" y="170"/>
                    </a:lnTo>
                    <a:lnTo>
                      <a:pt x="142" y="85"/>
                    </a:lnTo>
                    <a:lnTo>
                      <a:pt x="170" y="142"/>
                    </a:lnTo>
                    <a:lnTo>
                      <a:pt x="198" y="85"/>
                    </a:lnTo>
                    <a:lnTo>
                      <a:pt x="255" y="85"/>
                    </a:lnTo>
                    <a:lnTo>
                      <a:pt x="312" y="57"/>
                    </a:lnTo>
                    <a:lnTo>
                      <a:pt x="283" y="0"/>
                    </a:lnTo>
                    <a:lnTo>
                      <a:pt x="340" y="28"/>
                    </a:lnTo>
                    <a:lnTo>
                      <a:pt x="368" y="57"/>
                    </a:lnTo>
                    <a:lnTo>
                      <a:pt x="425" y="57"/>
                    </a:lnTo>
                    <a:lnTo>
                      <a:pt x="453" y="0"/>
                    </a:lnTo>
                    <a:lnTo>
                      <a:pt x="482" y="142"/>
                    </a:lnTo>
                    <a:lnTo>
                      <a:pt x="510" y="170"/>
                    </a:lnTo>
                    <a:lnTo>
                      <a:pt x="538" y="113"/>
                    </a:lnTo>
                    <a:lnTo>
                      <a:pt x="567" y="113"/>
                    </a:lnTo>
                    <a:lnTo>
                      <a:pt x="623" y="57"/>
                    </a:lnTo>
                    <a:lnTo>
                      <a:pt x="652" y="142"/>
                    </a:lnTo>
                    <a:lnTo>
                      <a:pt x="709" y="142"/>
                    </a:lnTo>
                    <a:lnTo>
                      <a:pt x="709" y="198"/>
                    </a:lnTo>
                    <a:lnTo>
                      <a:pt x="737" y="227"/>
                    </a:lnTo>
                    <a:lnTo>
                      <a:pt x="794" y="227"/>
                    </a:lnTo>
                    <a:lnTo>
                      <a:pt x="822" y="255"/>
                    </a:lnTo>
                    <a:lnTo>
                      <a:pt x="794" y="369"/>
                    </a:lnTo>
                    <a:lnTo>
                      <a:pt x="822" y="397"/>
                    </a:lnTo>
                    <a:lnTo>
                      <a:pt x="879" y="369"/>
                    </a:lnTo>
                    <a:lnTo>
                      <a:pt x="879" y="340"/>
                    </a:lnTo>
                    <a:lnTo>
                      <a:pt x="907" y="312"/>
                    </a:lnTo>
                    <a:lnTo>
                      <a:pt x="907" y="397"/>
                    </a:lnTo>
                    <a:lnTo>
                      <a:pt x="907" y="454"/>
                    </a:lnTo>
                    <a:lnTo>
                      <a:pt x="879" y="454"/>
                    </a:lnTo>
                    <a:lnTo>
                      <a:pt x="850" y="539"/>
                    </a:lnTo>
                    <a:lnTo>
                      <a:pt x="879" y="567"/>
                    </a:lnTo>
                    <a:lnTo>
                      <a:pt x="964" y="567"/>
                    </a:lnTo>
                    <a:lnTo>
                      <a:pt x="992" y="595"/>
                    </a:lnTo>
                    <a:lnTo>
                      <a:pt x="935" y="652"/>
                    </a:lnTo>
                    <a:lnTo>
                      <a:pt x="822" y="652"/>
                    </a:lnTo>
                    <a:lnTo>
                      <a:pt x="765" y="595"/>
                    </a:lnTo>
                    <a:lnTo>
                      <a:pt x="709" y="567"/>
                    </a:lnTo>
                    <a:lnTo>
                      <a:pt x="453" y="652"/>
                    </a:lnTo>
                    <a:lnTo>
                      <a:pt x="283" y="76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3" name="Freeform 293"/>
              <p:cNvSpPr>
                <a:spLocks/>
              </p:cNvSpPr>
              <p:nvPr/>
            </p:nvSpPr>
            <p:spPr bwMode="auto">
              <a:xfrm>
                <a:off x="5008" y="2218"/>
                <a:ext cx="908" cy="765"/>
              </a:xfrm>
              <a:custGeom>
                <a:avLst/>
                <a:gdLst>
                  <a:gd name="T0" fmla="*/ 171 w 908"/>
                  <a:gd name="T1" fmla="*/ 0 h 765"/>
                  <a:gd name="T2" fmla="*/ 29 w 908"/>
                  <a:gd name="T3" fmla="*/ 56 h 765"/>
                  <a:gd name="T4" fmla="*/ 0 w 908"/>
                  <a:gd name="T5" fmla="*/ 113 h 765"/>
                  <a:gd name="T6" fmla="*/ 57 w 908"/>
                  <a:gd name="T7" fmla="*/ 113 h 765"/>
                  <a:gd name="T8" fmla="*/ 29 w 908"/>
                  <a:gd name="T9" fmla="*/ 141 h 765"/>
                  <a:gd name="T10" fmla="*/ 86 w 908"/>
                  <a:gd name="T11" fmla="*/ 170 h 765"/>
                  <a:gd name="T12" fmla="*/ 29 w 908"/>
                  <a:gd name="T13" fmla="*/ 255 h 765"/>
                  <a:gd name="T14" fmla="*/ 86 w 908"/>
                  <a:gd name="T15" fmla="*/ 255 h 765"/>
                  <a:gd name="T16" fmla="*/ 86 w 908"/>
                  <a:gd name="T17" fmla="*/ 311 h 765"/>
                  <a:gd name="T18" fmla="*/ 114 w 908"/>
                  <a:gd name="T19" fmla="*/ 340 h 765"/>
                  <a:gd name="T20" fmla="*/ 171 w 908"/>
                  <a:gd name="T21" fmla="*/ 340 h 765"/>
                  <a:gd name="T22" fmla="*/ 199 w 908"/>
                  <a:gd name="T23" fmla="*/ 368 h 765"/>
                  <a:gd name="T24" fmla="*/ 171 w 908"/>
                  <a:gd name="T25" fmla="*/ 482 h 765"/>
                  <a:gd name="T26" fmla="*/ 199 w 908"/>
                  <a:gd name="T27" fmla="*/ 510 h 765"/>
                  <a:gd name="T28" fmla="*/ 256 w 908"/>
                  <a:gd name="T29" fmla="*/ 482 h 765"/>
                  <a:gd name="T30" fmla="*/ 256 w 908"/>
                  <a:gd name="T31" fmla="*/ 453 h 765"/>
                  <a:gd name="T32" fmla="*/ 284 w 908"/>
                  <a:gd name="T33" fmla="*/ 425 h 765"/>
                  <a:gd name="T34" fmla="*/ 284 w 908"/>
                  <a:gd name="T35" fmla="*/ 567 h 765"/>
                  <a:gd name="T36" fmla="*/ 256 w 908"/>
                  <a:gd name="T37" fmla="*/ 567 h 765"/>
                  <a:gd name="T38" fmla="*/ 227 w 908"/>
                  <a:gd name="T39" fmla="*/ 652 h 765"/>
                  <a:gd name="T40" fmla="*/ 256 w 908"/>
                  <a:gd name="T41" fmla="*/ 680 h 765"/>
                  <a:gd name="T42" fmla="*/ 341 w 908"/>
                  <a:gd name="T43" fmla="*/ 680 h 765"/>
                  <a:gd name="T44" fmla="*/ 369 w 908"/>
                  <a:gd name="T45" fmla="*/ 708 h 765"/>
                  <a:gd name="T46" fmla="*/ 596 w 908"/>
                  <a:gd name="T47" fmla="*/ 623 h 765"/>
                  <a:gd name="T48" fmla="*/ 709 w 908"/>
                  <a:gd name="T49" fmla="*/ 623 h 765"/>
                  <a:gd name="T50" fmla="*/ 738 w 908"/>
                  <a:gd name="T51" fmla="*/ 623 h 765"/>
                  <a:gd name="T52" fmla="*/ 738 w 908"/>
                  <a:gd name="T53" fmla="*/ 652 h 765"/>
                  <a:gd name="T54" fmla="*/ 794 w 908"/>
                  <a:gd name="T55" fmla="*/ 708 h 765"/>
                  <a:gd name="T56" fmla="*/ 879 w 908"/>
                  <a:gd name="T57" fmla="*/ 765 h 765"/>
                  <a:gd name="T58" fmla="*/ 879 w 908"/>
                  <a:gd name="T59" fmla="*/ 680 h 765"/>
                  <a:gd name="T60" fmla="*/ 908 w 908"/>
                  <a:gd name="T61" fmla="*/ 652 h 765"/>
                  <a:gd name="T62" fmla="*/ 879 w 908"/>
                  <a:gd name="T63" fmla="*/ 623 h 765"/>
                  <a:gd name="T64" fmla="*/ 908 w 908"/>
                  <a:gd name="T65" fmla="*/ 595 h 765"/>
                  <a:gd name="T66" fmla="*/ 879 w 908"/>
                  <a:gd name="T67" fmla="*/ 538 h 765"/>
                  <a:gd name="T68" fmla="*/ 908 w 908"/>
                  <a:gd name="T69" fmla="*/ 482 h 765"/>
                  <a:gd name="T70" fmla="*/ 879 w 908"/>
                  <a:gd name="T71" fmla="*/ 425 h 765"/>
                  <a:gd name="T72" fmla="*/ 851 w 908"/>
                  <a:gd name="T73" fmla="*/ 425 h 765"/>
                  <a:gd name="T74" fmla="*/ 823 w 908"/>
                  <a:gd name="T75" fmla="*/ 453 h 765"/>
                  <a:gd name="T76" fmla="*/ 766 w 908"/>
                  <a:gd name="T77" fmla="*/ 453 h 765"/>
                  <a:gd name="T78" fmla="*/ 738 w 908"/>
                  <a:gd name="T79" fmla="*/ 482 h 765"/>
                  <a:gd name="T80" fmla="*/ 624 w 908"/>
                  <a:gd name="T81" fmla="*/ 453 h 765"/>
                  <a:gd name="T82" fmla="*/ 341 w 908"/>
                  <a:gd name="T83" fmla="*/ 226 h 765"/>
                  <a:gd name="T84" fmla="*/ 227 w 908"/>
                  <a:gd name="T85" fmla="*/ 141 h 765"/>
                  <a:gd name="T86" fmla="*/ 171 w 908"/>
                  <a:gd name="T87" fmla="*/ 85 h 765"/>
                  <a:gd name="T88" fmla="*/ 171 w 908"/>
                  <a:gd name="T89" fmla="*/ 0 h 7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908" h="765">
                    <a:moveTo>
                      <a:pt x="171" y="0"/>
                    </a:moveTo>
                    <a:lnTo>
                      <a:pt x="29" y="56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29" y="141"/>
                    </a:lnTo>
                    <a:lnTo>
                      <a:pt x="86" y="170"/>
                    </a:lnTo>
                    <a:lnTo>
                      <a:pt x="29" y="255"/>
                    </a:lnTo>
                    <a:lnTo>
                      <a:pt x="86" y="255"/>
                    </a:lnTo>
                    <a:lnTo>
                      <a:pt x="86" y="311"/>
                    </a:lnTo>
                    <a:lnTo>
                      <a:pt x="114" y="340"/>
                    </a:lnTo>
                    <a:lnTo>
                      <a:pt x="171" y="340"/>
                    </a:lnTo>
                    <a:lnTo>
                      <a:pt x="199" y="368"/>
                    </a:lnTo>
                    <a:lnTo>
                      <a:pt x="171" y="482"/>
                    </a:lnTo>
                    <a:lnTo>
                      <a:pt x="199" y="510"/>
                    </a:lnTo>
                    <a:lnTo>
                      <a:pt x="256" y="482"/>
                    </a:lnTo>
                    <a:lnTo>
                      <a:pt x="256" y="453"/>
                    </a:lnTo>
                    <a:lnTo>
                      <a:pt x="284" y="425"/>
                    </a:lnTo>
                    <a:lnTo>
                      <a:pt x="284" y="567"/>
                    </a:lnTo>
                    <a:lnTo>
                      <a:pt x="256" y="567"/>
                    </a:lnTo>
                    <a:lnTo>
                      <a:pt x="227" y="652"/>
                    </a:lnTo>
                    <a:lnTo>
                      <a:pt x="256" y="680"/>
                    </a:lnTo>
                    <a:lnTo>
                      <a:pt x="341" y="680"/>
                    </a:lnTo>
                    <a:lnTo>
                      <a:pt x="369" y="708"/>
                    </a:lnTo>
                    <a:lnTo>
                      <a:pt x="596" y="623"/>
                    </a:lnTo>
                    <a:lnTo>
                      <a:pt x="709" y="623"/>
                    </a:lnTo>
                    <a:lnTo>
                      <a:pt x="738" y="623"/>
                    </a:lnTo>
                    <a:lnTo>
                      <a:pt x="738" y="652"/>
                    </a:lnTo>
                    <a:lnTo>
                      <a:pt x="794" y="708"/>
                    </a:lnTo>
                    <a:lnTo>
                      <a:pt x="879" y="765"/>
                    </a:lnTo>
                    <a:lnTo>
                      <a:pt x="879" y="680"/>
                    </a:lnTo>
                    <a:lnTo>
                      <a:pt x="908" y="652"/>
                    </a:lnTo>
                    <a:lnTo>
                      <a:pt x="879" y="623"/>
                    </a:lnTo>
                    <a:lnTo>
                      <a:pt x="908" y="595"/>
                    </a:lnTo>
                    <a:lnTo>
                      <a:pt x="879" y="538"/>
                    </a:lnTo>
                    <a:lnTo>
                      <a:pt x="908" y="482"/>
                    </a:lnTo>
                    <a:lnTo>
                      <a:pt x="879" y="425"/>
                    </a:lnTo>
                    <a:lnTo>
                      <a:pt x="851" y="425"/>
                    </a:lnTo>
                    <a:lnTo>
                      <a:pt x="823" y="453"/>
                    </a:lnTo>
                    <a:lnTo>
                      <a:pt x="766" y="453"/>
                    </a:lnTo>
                    <a:lnTo>
                      <a:pt x="738" y="482"/>
                    </a:lnTo>
                    <a:lnTo>
                      <a:pt x="624" y="453"/>
                    </a:lnTo>
                    <a:lnTo>
                      <a:pt x="341" y="226"/>
                    </a:lnTo>
                    <a:lnTo>
                      <a:pt x="227" y="141"/>
                    </a:lnTo>
                    <a:lnTo>
                      <a:pt x="171" y="85"/>
                    </a:lnTo>
                    <a:lnTo>
                      <a:pt x="171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4" name="Freeform 294"/>
              <p:cNvSpPr>
                <a:spLocks/>
              </p:cNvSpPr>
              <p:nvPr/>
            </p:nvSpPr>
            <p:spPr bwMode="auto">
              <a:xfrm>
                <a:off x="4668" y="1962"/>
                <a:ext cx="511" cy="539"/>
              </a:xfrm>
              <a:custGeom>
                <a:avLst/>
                <a:gdLst>
                  <a:gd name="T0" fmla="*/ 511 w 511"/>
                  <a:gd name="T1" fmla="*/ 256 h 539"/>
                  <a:gd name="T2" fmla="*/ 369 w 511"/>
                  <a:gd name="T3" fmla="*/ 312 h 539"/>
                  <a:gd name="T4" fmla="*/ 340 w 511"/>
                  <a:gd name="T5" fmla="*/ 369 h 539"/>
                  <a:gd name="T6" fmla="*/ 397 w 511"/>
                  <a:gd name="T7" fmla="*/ 369 h 539"/>
                  <a:gd name="T8" fmla="*/ 369 w 511"/>
                  <a:gd name="T9" fmla="*/ 397 h 539"/>
                  <a:gd name="T10" fmla="*/ 426 w 511"/>
                  <a:gd name="T11" fmla="*/ 426 h 539"/>
                  <a:gd name="T12" fmla="*/ 369 w 511"/>
                  <a:gd name="T13" fmla="*/ 511 h 539"/>
                  <a:gd name="T14" fmla="*/ 340 w 511"/>
                  <a:gd name="T15" fmla="*/ 426 h 539"/>
                  <a:gd name="T16" fmla="*/ 284 w 511"/>
                  <a:gd name="T17" fmla="*/ 482 h 539"/>
                  <a:gd name="T18" fmla="*/ 255 w 511"/>
                  <a:gd name="T19" fmla="*/ 482 h 539"/>
                  <a:gd name="T20" fmla="*/ 227 w 511"/>
                  <a:gd name="T21" fmla="*/ 539 h 539"/>
                  <a:gd name="T22" fmla="*/ 199 w 511"/>
                  <a:gd name="T23" fmla="*/ 511 h 539"/>
                  <a:gd name="T24" fmla="*/ 170 w 511"/>
                  <a:gd name="T25" fmla="*/ 369 h 539"/>
                  <a:gd name="T26" fmla="*/ 142 w 511"/>
                  <a:gd name="T27" fmla="*/ 426 h 539"/>
                  <a:gd name="T28" fmla="*/ 85 w 511"/>
                  <a:gd name="T29" fmla="*/ 426 h 539"/>
                  <a:gd name="T30" fmla="*/ 57 w 511"/>
                  <a:gd name="T31" fmla="*/ 397 h 539"/>
                  <a:gd name="T32" fmla="*/ 0 w 511"/>
                  <a:gd name="T33" fmla="*/ 369 h 539"/>
                  <a:gd name="T34" fmla="*/ 0 w 511"/>
                  <a:gd name="T35" fmla="*/ 341 h 539"/>
                  <a:gd name="T36" fmla="*/ 57 w 511"/>
                  <a:gd name="T37" fmla="*/ 312 h 539"/>
                  <a:gd name="T38" fmla="*/ 57 w 511"/>
                  <a:gd name="T39" fmla="*/ 284 h 539"/>
                  <a:gd name="T40" fmla="*/ 114 w 511"/>
                  <a:gd name="T41" fmla="*/ 256 h 539"/>
                  <a:gd name="T42" fmla="*/ 114 w 511"/>
                  <a:gd name="T43" fmla="*/ 199 h 539"/>
                  <a:gd name="T44" fmla="*/ 85 w 511"/>
                  <a:gd name="T45" fmla="*/ 199 h 539"/>
                  <a:gd name="T46" fmla="*/ 142 w 511"/>
                  <a:gd name="T47" fmla="*/ 171 h 539"/>
                  <a:gd name="T48" fmla="*/ 142 w 511"/>
                  <a:gd name="T49" fmla="*/ 86 h 539"/>
                  <a:gd name="T50" fmla="*/ 114 w 511"/>
                  <a:gd name="T51" fmla="*/ 57 h 539"/>
                  <a:gd name="T52" fmla="*/ 114 w 511"/>
                  <a:gd name="T53" fmla="*/ 0 h 539"/>
                  <a:gd name="T54" fmla="*/ 227 w 511"/>
                  <a:gd name="T55" fmla="*/ 0 h 539"/>
                  <a:gd name="T56" fmla="*/ 340 w 511"/>
                  <a:gd name="T57" fmla="*/ 57 h 539"/>
                  <a:gd name="T58" fmla="*/ 454 w 511"/>
                  <a:gd name="T59" fmla="*/ 142 h 539"/>
                  <a:gd name="T60" fmla="*/ 511 w 511"/>
                  <a:gd name="T61" fmla="*/ 256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511" h="539">
                    <a:moveTo>
                      <a:pt x="511" y="256"/>
                    </a:moveTo>
                    <a:lnTo>
                      <a:pt x="369" y="312"/>
                    </a:lnTo>
                    <a:lnTo>
                      <a:pt x="340" y="369"/>
                    </a:lnTo>
                    <a:lnTo>
                      <a:pt x="397" y="369"/>
                    </a:lnTo>
                    <a:lnTo>
                      <a:pt x="369" y="397"/>
                    </a:lnTo>
                    <a:lnTo>
                      <a:pt x="426" y="426"/>
                    </a:lnTo>
                    <a:lnTo>
                      <a:pt x="369" y="511"/>
                    </a:lnTo>
                    <a:lnTo>
                      <a:pt x="340" y="426"/>
                    </a:lnTo>
                    <a:lnTo>
                      <a:pt x="284" y="482"/>
                    </a:lnTo>
                    <a:lnTo>
                      <a:pt x="255" y="482"/>
                    </a:lnTo>
                    <a:lnTo>
                      <a:pt x="227" y="539"/>
                    </a:lnTo>
                    <a:lnTo>
                      <a:pt x="199" y="511"/>
                    </a:lnTo>
                    <a:lnTo>
                      <a:pt x="170" y="369"/>
                    </a:lnTo>
                    <a:lnTo>
                      <a:pt x="142" y="426"/>
                    </a:lnTo>
                    <a:lnTo>
                      <a:pt x="85" y="426"/>
                    </a:lnTo>
                    <a:lnTo>
                      <a:pt x="57" y="397"/>
                    </a:lnTo>
                    <a:lnTo>
                      <a:pt x="0" y="369"/>
                    </a:lnTo>
                    <a:lnTo>
                      <a:pt x="0" y="341"/>
                    </a:lnTo>
                    <a:lnTo>
                      <a:pt x="57" y="312"/>
                    </a:lnTo>
                    <a:lnTo>
                      <a:pt x="57" y="284"/>
                    </a:lnTo>
                    <a:lnTo>
                      <a:pt x="114" y="256"/>
                    </a:lnTo>
                    <a:lnTo>
                      <a:pt x="114" y="199"/>
                    </a:lnTo>
                    <a:lnTo>
                      <a:pt x="85" y="199"/>
                    </a:lnTo>
                    <a:lnTo>
                      <a:pt x="142" y="171"/>
                    </a:lnTo>
                    <a:lnTo>
                      <a:pt x="142" y="86"/>
                    </a:lnTo>
                    <a:lnTo>
                      <a:pt x="114" y="57"/>
                    </a:lnTo>
                    <a:lnTo>
                      <a:pt x="114" y="0"/>
                    </a:lnTo>
                    <a:lnTo>
                      <a:pt x="227" y="0"/>
                    </a:lnTo>
                    <a:lnTo>
                      <a:pt x="340" y="57"/>
                    </a:lnTo>
                    <a:lnTo>
                      <a:pt x="454" y="142"/>
                    </a:lnTo>
                    <a:lnTo>
                      <a:pt x="511" y="25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5" name="Freeform 295"/>
              <p:cNvSpPr>
                <a:spLocks/>
              </p:cNvSpPr>
              <p:nvPr/>
            </p:nvSpPr>
            <p:spPr bwMode="auto">
              <a:xfrm>
                <a:off x="3676" y="1310"/>
                <a:ext cx="1134" cy="1276"/>
              </a:xfrm>
              <a:custGeom>
                <a:avLst/>
                <a:gdLst>
                  <a:gd name="T0" fmla="*/ 1106 w 1134"/>
                  <a:gd name="T1" fmla="*/ 681 h 1276"/>
                  <a:gd name="T2" fmla="*/ 1134 w 1134"/>
                  <a:gd name="T3" fmla="*/ 738 h 1276"/>
                  <a:gd name="T4" fmla="*/ 1077 w 1134"/>
                  <a:gd name="T5" fmla="*/ 851 h 1276"/>
                  <a:gd name="T6" fmla="*/ 1106 w 1134"/>
                  <a:gd name="T7" fmla="*/ 908 h 1276"/>
                  <a:gd name="T8" fmla="*/ 1049 w 1134"/>
                  <a:gd name="T9" fmla="*/ 964 h 1276"/>
                  <a:gd name="T10" fmla="*/ 992 w 1134"/>
                  <a:gd name="T11" fmla="*/ 1021 h 1276"/>
                  <a:gd name="T12" fmla="*/ 964 w 1134"/>
                  <a:gd name="T13" fmla="*/ 1106 h 1276"/>
                  <a:gd name="T14" fmla="*/ 879 w 1134"/>
                  <a:gd name="T15" fmla="*/ 1163 h 1276"/>
                  <a:gd name="T16" fmla="*/ 794 w 1134"/>
                  <a:gd name="T17" fmla="*/ 1191 h 1276"/>
                  <a:gd name="T18" fmla="*/ 709 w 1134"/>
                  <a:gd name="T19" fmla="*/ 1276 h 1276"/>
                  <a:gd name="T20" fmla="*/ 624 w 1134"/>
                  <a:gd name="T21" fmla="*/ 1219 h 1276"/>
                  <a:gd name="T22" fmla="*/ 539 w 1134"/>
                  <a:gd name="T23" fmla="*/ 1134 h 1276"/>
                  <a:gd name="T24" fmla="*/ 397 w 1134"/>
                  <a:gd name="T25" fmla="*/ 1049 h 1276"/>
                  <a:gd name="T26" fmla="*/ 369 w 1134"/>
                  <a:gd name="T27" fmla="*/ 993 h 1276"/>
                  <a:gd name="T28" fmla="*/ 284 w 1134"/>
                  <a:gd name="T29" fmla="*/ 1021 h 1276"/>
                  <a:gd name="T30" fmla="*/ 198 w 1134"/>
                  <a:gd name="T31" fmla="*/ 1021 h 1276"/>
                  <a:gd name="T32" fmla="*/ 142 w 1134"/>
                  <a:gd name="T33" fmla="*/ 936 h 1276"/>
                  <a:gd name="T34" fmla="*/ 198 w 1134"/>
                  <a:gd name="T35" fmla="*/ 879 h 1276"/>
                  <a:gd name="T36" fmla="*/ 142 w 1134"/>
                  <a:gd name="T37" fmla="*/ 851 h 1276"/>
                  <a:gd name="T38" fmla="*/ 198 w 1134"/>
                  <a:gd name="T39" fmla="*/ 738 h 1276"/>
                  <a:gd name="T40" fmla="*/ 255 w 1134"/>
                  <a:gd name="T41" fmla="*/ 709 h 1276"/>
                  <a:gd name="T42" fmla="*/ 198 w 1134"/>
                  <a:gd name="T43" fmla="*/ 681 h 1276"/>
                  <a:gd name="T44" fmla="*/ 113 w 1134"/>
                  <a:gd name="T45" fmla="*/ 596 h 1276"/>
                  <a:gd name="T46" fmla="*/ 28 w 1134"/>
                  <a:gd name="T47" fmla="*/ 539 h 1276"/>
                  <a:gd name="T48" fmla="*/ 0 w 1134"/>
                  <a:gd name="T49" fmla="*/ 426 h 1276"/>
                  <a:gd name="T50" fmla="*/ 142 w 1134"/>
                  <a:gd name="T51" fmla="*/ 256 h 1276"/>
                  <a:gd name="T52" fmla="*/ 255 w 1134"/>
                  <a:gd name="T53" fmla="*/ 284 h 1276"/>
                  <a:gd name="T54" fmla="*/ 340 w 1134"/>
                  <a:gd name="T55" fmla="*/ 284 h 1276"/>
                  <a:gd name="T56" fmla="*/ 340 w 1134"/>
                  <a:gd name="T57" fmla="*/ 171 h 1276"/>
                  <a:gd name="T58" fmla="*/ 567 w 1134"/>
                  <a:gd name="T59" fmla="*/ 142 h 1276"/>
                  <a:gd name="T60" fmla="*/ 936 w 1134"/>
                  <a:gd name="T61" fmla="*/ 426 h 1276"/>
                  <a:gd name="T62" fmla="*/ 1106 w 1134"/>
                  <a:gd name="T63" fmla="*/ 652 h 12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134" h="1276">
                    <a:moveTo>
                      <a:pt x="1106" y="652"/>
                    </a:moveTo>
                    <a:lnTo>
                      <a:pt x="1106" y="681"/>
                    </a:lnTo>
                    <a:lnTo>
                      <a:pt x="1106" y="709"/>
                    </a:lnTo>
                    <a:lnTo>
                      <a:pt x="1134" y="738"/>
                    </a:lnTo>
                    <a:lnTo>
                      <a:pt x="1134" y="823"/>
                    </a:lnTo>
                    <a:lnTo>
                      <a:pt x="1077" y="851"/>
                    </a:lnTo>
                    <a:lnTo>
                      <a:pt x="1106" y="851"/>
                    </a:lnTo>
                    <a:lnTo>
                      <a:pt x="1106" y="908"/>
                    </a:lnTo>
                    <a:lnTo>
                      <a:pt x="1049" y="936"/>
                    </a:lnTo>
                    <a:lnTo>
                      <a:pt x="1049" y="964"/>
                    </a:lnTo>
                    <a:lnTo>
                      <a:pt x="992" y="993"/>
                    </a:lnTo>
                    <a:lnTo>
                      <a:pt x="992" y="1021"/>
                    </a:lnTo>
                    <a:lnTo>
                      <a:pt x="1021" y="1078"/>
                    </a:lnTo>
                    <a:lnTo>
                      <a:pt x="964" y="1106"/>
                    </a:lnTo>
                    <a:lnTo>
                      <a:pt x="907" y="1106"/>
                    </a:lnTo>
                    <a:lnTo>
                      <a:pt x="879" y="1163"/>
                    </a:lnTo>
                    <a:lnTo>
                      <a:pt x="851" y="1106"/>
                    </a:lnTo>
                    <a:lnTo>
                      <a:pt x="794" y="1191"/>
                    </a:lnTo>
                    <a:lnTo>
                      <a:pt x="737" y="1219"/>
                    </a:lnTo>
                    <a:lnTo>
                      <a:pt x="709" y="1276"/>
                    </a:lnTo>
                    <a:lnTo>
                      <a:pt x="680" y="1276"/>
                    </a:lnTo>
                    <a:lnTo>
                      <a:pt x="624" y="1219"/>
                    </a:lnTo>
                    <a:lnTo>
                      <a:pt x="595" y="1134"/>
                    </a:lnTo>
                    <a:lnTo>
                      <a:pt x="539" y="1134"/>
                    </a:lnTo>
                    <a:lnTo>
                      <a:pt x="397" y="1078"/>
                    </a:lnTo>
                    <a:lnTo>
                      <a:pt x="397" y="1049"/>
                    </a:lnTo>
                    <a:lnTo>
                      <a:pt x="369" y="1049"/>
                    </a:lnTo>
                    <a:lnTo>
                      <a:pt x="369" y="993"/>
                    </a:lnTo>
                    <a:lnTo>
                      <a:pt x="340" y="964"/>
                    </a:lnTo>
                    <a:lnTo>
                      <a:pt x="284" y="1021"/>
                    </a:lnTo>
                    <a:lnTo>
                      <a:pt x="284" y="1049"/>
                    </a:lnTo>
                    <a:lnTo>
                      <a:pt x="198" y="1021"/>
                    </a:lnTo>
                    <a:lnTo>
                      <a:pt x="227" y="993"/>
                    </a:lnTo>
                    <a:lnTo>
                      <a:pt x="142" y="936"/>
                    </a:lnTo>
                    <a:lnTo>
                      <a:pt x="227" y="879"/>
                    </a:lnTo>
                    <a:lnTo>
                      <a:pt x="198" y="879"/>
                    </a:lnTo>
                    <a:lnTo>
                      <a:pt x="170" y="879"/>
                    </a:lnTo>
                    <a:lnTo>
                      <a:pt x="142" y="851"/>
                    </a:lnTo>
                    <a:lnTo>
                      <a:pt x="227" y="794"/>
                    </a:lnTo>
                    <a:lnTo>
                      <a:pt x="198" y="738"/>
                    </a:lnTo>
                    <a:lnTo>
                      <a:pt x="198" y="709"/>
                    </a:lnTo>
                    <a:lnTo>
                      <a:pt x="255" y="709"/>
                    </a:lnTo>
                    <a:lnTo>
                      <a:pt x="255" y="681"/>
                    </a:lnTo>
                    <a:lnTo>
                      <a:pt x="198" y="681"/>
                    </a:lnTo>
                    <a:lnTo>
                      <a:pt x="142" y="567"/>
                    </a:lnTo>
                    <a:lnTo>
                      <a:pt x="113" y="596"/>
                    </a:lnTo>
                    <a:lnTo>
                      <a:pt x="85" y="567"/>
                    </a:lnTo>
                    <a:lnTo>
                      <a:pt x="28" y="539"/>
                    </a:lnTo>
                    <a:lnTo>
                      <a:pt x="0" y="539"/>
                    </a:lnTo>
                    <a:lnTo>
                      <a:pt x="0" y="426"/>
                    </a:lnTo>
                    <a:lnTo>
                      <a:pt x="57" y="284"/>
                    </a:lnTo>
                    <a:lnTo>
                      <a:pt x="142" y="256"/>
                    </a:lnTo>
                    <a:lnTo>
                      <a:pt x="170" y="199"/>
                    </a:lnTo>
                    <a:lnTo>
                      <a:pt x="255" y="284"/>
                    </a:lnTo>
                    <a:lnTo>
                      <a:pt x="397" y="341"/>
                    </a:lnTo>
                    <a:lnTo>
                      <a:pt x="340" y="284"/>
                    </a:lnTo>
                    <a:lnTo>
                      <a:pt x="312" y="171"/>
                    </a:lnTo>
                    <a:lnTo>
                      <a:pt x="340" y="171"/>
                    </a:lnTo>
                    <a:lnTo>
                      <a:pt x="425" y="0"/>
                    </a:lnTo>
                    <a:lnTo>
                      <a:pt x="567" y="142"/>
                    </a:lnTo>
                    <a:lnTo>
                      <a:pt x="765" y="256"/>
                    </a:lnTo>
                    <a:lnTo>
                      <a:pt x="936" y="426"/>
                    </a:lnTo>
                    <a:lnTo>
                      <a:pt x="1049" y="624"/>
                    </a:lnTo>
                    <a:lnTo>
                      <a:pt x="1106" y="65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6" name="Freeform 296"/>
              <p:cNvSpPr>
                <a:spLocks/>
              </p:cNvSpPr>
              <p:nvPr/>
            </p:nvSpPr>
            <p:spPr bwMode="auto">
              <a:xfrm>
                <a:off x="3393" y="2444"/>
                <a:ext cx="425" cy="624"/>
              </a:xfrm>
              <a:custGeom>
                <a:avLst/>
                <a:gdLst>
                  <a:gd name="T0" fmla="*/ 198 w 425"/>
                  <a:gd name="T1" fmla="*/ 624 h 624"/>
                  <a:gd name="T2" fmla="*/ 170 w 425"/>
                  <a:gd name="T3" fmla="*/ 567 h 624"/>
                  <a:gd name="T4" fmla="*/ 170 w 425"/>
                  <a:gd name="T5" fmla="*/ 539 h 624"/>
                  <a:gd name="T6" fmla="*/ 141 w 425"/>
                  <a:gd name="T7" fmla="*/ 539 h 624"/>
                  <a:gd name="T8" fmla="*/ 56 w 425"/>
                  <a:gd name="T9" fmla="*/ 511 h 624"/>
                  <a:gd name="T10" fmla="*/ 28 w 425"/>
                  <a:gd name="T11" fmla="*/ 482 h 624"/>
                  <a:gd name="T12" fmla="*/ 56 w 425"/>
                  <a:gd name="T13" fmla="*/ 454 h 624"/>
                  <a:gd name="T14" fmla="*/ 85 w 425"/>
                  <a:gd name="T15" fmla="*/ 397 h 624"/>
                  <a:gd name="T16" fmla="*/ 28 w 425"/>
                  <a:gd name="T17" fmla="*/ 369 h 624"/>
                  <a:gd name="T18" fmla="*/ 28 w 425"/>
                  <a:gd name="T19" fmla="*/ 341 h 624"/>
                  <a:gd name="T20" fmla="*/ 0 w 425"/>
                  <a:gd name="T21" fmla="*/ 341 h 624"/>
                  <a:gd name="T22" fmla="*/ 0 w 425"/>
                  <a:gd name="T23" fmla="*/ 284 h 624"/>
                  <a:gd name="T24" fmla="*/ 0 w 425"/>
                  <a:gd name="T25" fmla="*/ 227 h 624"/>
                  <a:gd name="T26" fmla="*/ 28 w 425"/>
                  <a:gd name="T27" fmla="*/ 256 h 624"/>
                  <a:gd name="T28" fmla="*/ 113 w 425"/>
                  <a:gd name="T29" fmla="*/ 312 h 624"/>
                  <a:gd name="T30" fmla="*/ 113 w 425"/>
                  <a:gd name="T31" fmla="*/ 227 h 624"/>
                  <a:gd name="T32" fmla="*/ 170 w 425"/>
                  <a:gd name="T33" fmla="*/ 227 h 624"/>
                  <a:gd name="T34" fmla="*/ 170 w 425"/>
                  <a:gd name="T35" fmla="*/ 171 h 624"/>
                  <a:gd name="T36" fmla="*/ 141 w 425"/>
                  <a:gd name="T37" fmla="*/ 142 h 624"/>
                  <a:gd name="T38" fmla="*/ 141 w 425"/>
                  <a:gd name="T39" fmla="*/ 85 h 624"/>
                  <a:gd name="T40" fmla="*/ 141 w 425"/>
                  <a:gd name="T41" fmla="*/ 57 h 624"/>
                  <a:gd name="T42" fmla="*/ 141 w 425"/>
                  <a:gd name="T43" fmla="*/ 29 h 624"/>
                  <a:gd name="T44" fmla="*/ 170 w 425"/>
                  <a:gd name="T45" fmla="*/ 0 h 624"/>
                  <a:gd name="T46" fmla="*/ 198 w 425"/>
                  <a:gd name="T47" fmla="*/ 57 h 624"/>
                  <a:gd name="T48" fmla="*/ 226 w 425"/>
                  <a:gd name="T49" fmla="*/ 29 h 624"/>
                  <a:gd name="T50" fmla="*/ 283 w 425"/>
                  <a:gd name="T51" fmla="*/ 57 h 624"/>
                  <a:gd name="T52" fmla="*/ 283 w 425"/>
                  <a:gd name="T53" fmla="*/ 142 h 624"/>
                  <a:gd name="T54" fmla="*/ 340 w 425"/>
                  <a:gd name="T55" fmla="*/ 256 h 624"/>
                  <a:gd name="T56" fmla="*/ 311 w 425"/>
                  <a:gd name="T57" fmla="*/ 369 h 624"/>
                  <a:gd name="T58" fmla="*/ 368 w 425"/>
                  <a:gd name="T59" fmla="*/ 397 h 624"/>
                  <a:gd name="T60" fmla="*/ 396 w 425"/>
                  <a:gd name="T61" fmla="*/ 397 h 624"/>
                  <a:gd name="T62" fmla="*/ 396 w 425"/>
                  <a:gd name="T63" fmla="*/ 454 h 624"/>
                  <a:gd name="T64" fmla="*/ 425 w 425"/>
                  <a:gd name="T65" fmla="*/ 454 h 624"/>
                  <a:gd name="T66" fmla="*/ 425 w 425"/>
                  <a:gd name="T67" fmla="*/ 482 h 624"/>
                  <a:gd name="T68" fmla="*/ 396 w 425"/>
                  <a:gd name="T69" fmla="*/ 511 h 624"/>
                  <a:gd name="T70" fmla="*/ 340 w 425"/>
                  <a:gd name="T71" fmla="*/ 511 h 624"/>
                  <a:gd name="T72" fmla="*/ 311 w 425"/>
                  <a:gd name="T73" fmla="*/ 539 h 624"/>
                  <a:gd name="T74" fmla="*/ 283 w 425"/>
                  <a:gd name="T75" fmla="*/ 539 h 624"/>
                  <a:gd name="T76" fmla="*/ 283 w 425"/>
                  <a:gd name="T77" fmla="*/ 567 h 624"/>
                  <a:gd name="T78" fmla="*/ 226 w 425"/>
                  <a:gd name="T79" fmla="*/ 596 h 624"/>
                  <a:gd name="T80" fmla="*/ 198 w 425"/>
                  <a:gd name="T81" fmla="*/ 62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425" h="624">
                    <a:moveTo>
                      <a:pt x="198" y="624"/>
                    </a:moveTo>
                    <a:lnTo>
                      <a:pt x="170" y="567"/>
                    </a:lnTo>
                    <a:lnTo>
                      <a:pt x="170" y="539"/>
                    </a:lnTo>
                    <a:lnTo>
                      <a:pt x="141" y="539"/>
                    </a:lnTo>
                    <a:lnTo>
                      <a:pt x="56" y="511"/>
                    </a:lnTo>
                    <a:lnTo>
                      <a:pt x="28" y="482"/>
                    </a:lnTo>
                    <a:lnTo>
                      <a:pt x="56" y="454"/>
                    </a:lnTo>
                    <a:lnTo>
                      <a:pt x="85" y="397"/>
                    </a:lnTo>
                    <a:lnTo>
                      <a:pt x="28" y="369"/>
                    </a:lnTo>
                    <a:lnTo>
                      <a:pt x="28" y="341"/>
                    </a:lnTo>
                    <a:lnTo>
                      <a:pt x="0" y="341"/>
                    </a:lnTo>
                    <a:lnTo>
                      <a:pt x="0" y="284"/>
                    </a:lnTo>
                    <a:lnTo>
                      <a:pt x="0" y="227"/>
                    </a:lnTo>
                    <a:lnTo>
                      <a:pt x="28" y="256"/>
                    </a:lnTo>
                    <a:lnTo>
                      <a:pt x="113" y="312"/>
                    </a:lnTo>
                    <a:lnTo>
                      <a:pt x="113" y="227"/>
                    </a:lnTo>
                    <a:lnTo>
                      <a:pt x="170" y="227"/>
                    </a:lnTo>
                    <a:lnTo>
                      <a:pt x="170" y="171"/>
                    </a:lnTo>
                    <a:lnTo>
                      <a:pt x="141" y="142"/>
                    </a:lnTo>
                    <a:lnTo>
                      <a:pt x="141" y="85"/>
                    </a:lnTo>
                    <a:lnTo>
                      <a:pt x="141" y="57"/>
                    </a:lnTo>
                    <a:lnTo>
                      <a:pt x="141" y="29"/>
                    </a:lnTo>
                    <a:lnTo>
                      <a:pt x="170" y="0"/>
                    </a:lnTo>
                    <a:lnTo>
                      <a:pt x="198" y="57"/>
                    </a:lnTo>
                    <a:lnTo>
                      <a:pt x="226" y="29"/>
                    </a:lnTo>
                    <a:lnTo>
                      <a:pt x="283" y="57"/>
                    </a:lnTo>
                    <a:lnTo>
                      <a:pt x="283" y="142"/>
                    </a:lnTo>
                    <a:lnTo>
                      <a:pt x="340" y="256"/>
                    </a:lnTo>
                    <a:lnTo>
                      <a:pt x="311" y="369"/>
                    </a:lnTo>
                    <a:lnTo>
                      <a:pt x="368" y="397"/>
                    </a:lnTo>
                    <a:lnTo>
                      <a:pt x="396" y="397"/>
                    </a:lnTo>
                    <a:lnTo>
                      <a:pt x="396" y="454"/>
                    </a:lnTo>
                    <a:lnTo>
                      <a:pt x="425" y="454"/>
                    </a:lnTo>
                    <a:lnTo>
                      <a:pt x="425" y="482"/>
                    </a:lnTo>
                    <a:lnTo>
                      <a:pt x="396" y="511"/>
                    </a:lnTo>
                    <a:lnTo>
                      <a:pt x="340" y="511"/>
                    </a:lnTo>
                    <a:lnTo>
                      <a:pt x="311" y="539"/>
                    </a:lnTo>
                    <a:lnTo>
                      <a:pt x="283" y="539"/>
                    </a:lnTo>
                    <a:lnTo>
                      <a:pt x="283" y="567"/>
                    </a:lnTo>
                    <a:lnTo>
                      <a:pt x="226" y="596"/>
                    </a:lnTo>
                    <a:lnTo>
                      <a:pt x="198" y="62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0" name="Freeform 300"/>
              <p:cNvSpPr>
                <a:spLocks/>
              </p:cNvSpPr>
              <p:nvPr/>
            </p:nvSpPr>
            <p:spPr bwMode="auto">
              <a:xfrm>
                <a:off x="2996" y="2444"/>
                <a:ext cx="595" cy="624"/>
              </a:xfrm>
              <a:custGeom>
                <a:avLst/>
                <a:gdLst>
                  <a:gd name="T0" fmla="*/ 397 w 595"/>
                  <a:gd name="T1" fmla="*/ 284 h 624"/>
                  <a:gd name="T2" fmla="*/ 368 w 595"/>
                  <a:gd name="T3" fmla="*/ 284 h 624"/>
                  <a:gd name="T4" fmla="*/ 368 w 595"/>
                  <a:gd name="T5" fmla="*/ 227 h 624"/>
                  <a:gd name="T6" fmla="*/ 340 w 595"/>
                  <a:gd name="T7" fmla="*/ 199 h 624"/>
                  <a:gd name="T8" fmla="*/ 340 w 595"/>
                  <a:gd name="T9" fmla="*/ 171 h 624"/>
                  <a:gd name="T10" fmla="*/ 283 w 595"/>
                  <a:gd name="T11" fmla="*/ 85 h 624"/>
                  <a:gd name="T12" fmla="*/ 255 w 595"/>
                  <a:gd name="T13" fmla="*/ 85 h 624"/>
                  <a:gd name="T14" fmla="*/ 170 w 595"/>
                  <a:gd name="T15" fmla="*/ 0 h 624"/>
                  <a:gd name="T16" fmla="*/ 113 w 595"/>
                  <a:gd name="T17" fmla="*/ 114 h 624"/>
                  <a:gd name="T18" fmla="*/ 113 w 595"/>
                  <a:gd name="T19" fmla="*/ 142 h 624"/>
                  <a:gd name="T20" fmla="*/ 56 w 595"/>
                  <a:gd name="T21" fmla="*/ 199 h 624"/>
                  <a:gd name="T22" fmla="*/ 85 w 595"/>
                  <a:gd name="T23" fmla="*/ 227 h 624"/>
                  <a:gd name="T24" fmla="*/ 0 w 595"/>
                  <a:gd name="T25" fmla="*/ 284 h 624"/>
                  <a:gd name="T26" fmla="*/ 56 w 595"/>
                  <a:gd name="T27" fmla="*/ 369 h 624"/>
                  <a:gd name="T28" fmla="*/ 85 w 595"/>
                  <a:gd name="T29" fmla="*/ 397 h 624"/>
                  <a:gd name="T30" fmla="*/ 113 w 595"/>
                  <a:gd name="T31" fmla="*/ 397 h 624"/>
                  <a:gd name="T32" fmla="*/ 113 w 595"/>
                  <a:gd name="T33" fmla="*/ 454 h 624"/>
                  <a:gd name="T34" fmla="*/ 170 w 595"/>
                  <a:gd name="T35" fmla="*/ 426 h 624"/>
                  <a:gd name="T36" fmla="*/ 141 w 595"/>
                  <a:gd name="T37" fmla="*/ 539 h 624"/>
                  <a:gd name="T38" fmla="*/ 170 w 595"/>
                  <a:gd name="T39" fmla="*/ 567 h 624"/>
                  <a:gd name="T40" fmla="*/ 283 w 595"/>
                  <a:gd name="T41" fmla="*/ 596 h 624"/>
                  <a:gd name="T42" fmla="*/ 368 w 595"/>
                  <a:gd name="T43" fmla="*/ 567 h 624"/>
                  <a:gd name="T44" fmla="*/ 397 w 595"/>
                  <a:gd name="T45" fmla="*/ 596 h 624"/>
                  <a:gd name="T46" fmla="*/ 397 w 595"/>
                  <a:gd name="T47" fmla="*/ 567 h 624"/>
                  <a:gd name="T48" fmla="*/ 425 w 595"/>
                  <a:gd name="T49" fmla="*/ 596 h 624"/>
                  <a:gd name="T50" fmla="*/ 453 w 595"/>
                  <a:gd name="T51" fmla="*/ 596 h 624"/>
                  <a:gd name="T52" fmla="*/ 510 w 595"/>
                  <a:gd name="T53" fmla="*/ 624 h 624"/>
                  <a:gd name="T54" fmla="*/ 595 w 595"/>
                  <a:gd name="T55" fmla="*/ 624 h 624"/>
                  <a:gd name="T56" fmla="*/ 567 w 595"/>
                  <a:gd name="T57" fmla="*/ 567 h 624"/>
                  <a:gd name="T58" fmla="*/ 567 w 595"/>
                  <a:gd name="T59" fmla="*/ 539 h 624"/>
                  <a:gd name="T60" fmla="*/ 538 w 595"/>
                  <a:gd name="T61" fmla="*/ 539 h 624"/>
                  <a:gd name="T62" fmla="*/ 453 w 595"/>
                  <a:gd name="T63" fmla="*/ 511 h 624"/>
                  <a:gd name="T64" fmla="*/ 425 w 595"/>
                  <a:gd name="T65" fmla="*/ 482 h 624"/>
                  <a:gd name="T66" fmla="*/ 453 w 595"/>
                  <a:gd name="T67" fmla="*/ 454 h 624"/>
                  <a:gd name="T68" fmla="*/ 482 w 595"/>
                  <a:gd name="T69" fmla="*/ 397 h 624"/>
                  <a:gd name="T70" fmla="*/ 425 w 595"/>
                  <a:gd name="T71" fmla="*/ 369 h 624"/>
                  <a:gd name="T72" fmla="*/ 425 w 595"/>
                  <a:gd name="T73" fmla="*/ 341 h 624"/>
                  <a:gd name="T74" fmla="*/ 397 w 595"/>
                  <a:gd name="T75" fmla="*/ 341 h 624"/>
                  <a:gd name="T76" fmla="*/ 397 w 595"/>
                  <a:gd name="T77" fmla="*/ 28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595" h="624">
                    <a:moveTo>
                      <a:pt x="397" y="284"/>
                    </a:moveTo>
                    <a:lnTo>
                      <a:pt x="368" y="284"/>
                    </a:lnTo>
                    <a:lnTo>
                      <a:pt x="368" y="227"/>
                    </a:lnTo>
                    <a:lnTo>
                      <a:pt x="340" y="199"/>
                    </a:lnTo>
                    <a:lnTo>
                      <a:pt x="340" y="171"/>
                    </a:lnTo>
                    <a:lnTo>
                      <a:pt x="283" y="85"/>
                    </a:lnTo>
                    <a:lnTo>
                      <a:pt x="255" y="85"/>
                    </a:lnTo>
                    <a:lnTo>
                      <a:pt x="170" y="0"/>
                    </a:lnTo>
                    <a:lnTo>
                      <a:pt x="113" y="114"/>
                    </a:lnTo>
                    <a:lnTo>
                      <a:pt x="113" y="142"/>
                    </a:lnTo>
                    <a:lnTo>
                      <a:pt x="56" y="199"/>
                    </a:lnTo>
                    <a:lnTo>
                      <a:pt x="85" y="227"/>
                    </a:lnTo>
                    <a:lnTo>
                      <a:pt x="0" y="284"/>
                    </a:lnTo>
                    <a:lnTo>
                      <a:pt x="56" y="369"/>
                    </a:lnTo>
                    <a:lnTo>
                      <a:pt x="85" y="397"/>
                    </a:lnTo>
                    <a:lnTo>
                      <a:pt x="113" y="397"/>
                    </a:lnTo>
                    <a:lnTo>
                      <a:pt x="113" y="454"/>
                    </a:lnTo>
                    <a:lnTo>
                      <a:pt x="170" y="426"/>
                    </a:lnTo>
                    <a:lnTo>
                      <a:pt x="141" y="539"/>
                    </a:lnTo>
                    <a:lnTo>
                      <a:pt x="170" y="567"/>
                    </a:lnTo>
                    <a:lnTo>
                      <a:pt x="283" y="596"/>
                    </a:lnTo>
                    <a:lnTo>
                      <a:pt x="368" y="567"/>
                    </a:lnTo>
                    <a:lnTo>
                      <a:pt x="397" y="596"/>
                    </a:lnTo>
                    <a:lnTo>
                      <a:pt x="397" y="567"/>
                    </a:lnTo>
                    <a:lnTo>
                      <a:pt x="425" y="596"/>
                    </a:lnTo>
                    <a:lnTo>
                      <a:pt x="453" y="596"/>
                    </a:lnTo>
                    <a:lnTo>
                      <a:pt x="510" y="624"/>
                    </a:lnTo>
                    <a:lnTo>
                      <a:pt x="595" y="624"/>
                    </a:lnTo>
                    <a:lnTo>
                      <a:pt x="567" y="567"/>
                    </a:lnTo>
                    <a:lnTo>
                      <a:pt x="567" y="539"/>
                    </a:lnTo>
                    <a:lnTo>
                      <a:pt x="538" y="539"/>
                    </a:lnTo>
                    <a:lnTo>
                      <a:pt x="453" y="511"/>
                    </a:lnTo>
                    <a:lnTo>
                      <a:pt x="425" y="482"/>
                    </a:lnTo>
                    <a:lnTo>
                      <a:pt x="453" y="454"/>
                    </a:lnTo>
                    <a:lnTo>
                      <a:pt x="482" y="397"/>
                    </a:lnTo>
                    <a:lnTo>
                      <a:pt x="425" y="369"/>
                    </a:lnTo>
                    <a:lnTo>
                      <a:pt x="425" y="341"/>
                    </a:lnTo>
                    <a:lnTo>
                      <a:pt x="397" y="341"/>
                    </a:lnTo>
                    <a:lnTo>
                      <a:pt x="397" y="28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1" name="Freeform 301"/>
              <p:cNvSpPr>
                <a:spLocks/>
              </p:cNvSpPr>
              <p:nvPr/>
            </p:nvSpPr>
            <p:spPr bwMode="auto">
              <a:xfrm>
                <a:off x="2797" y="2558"/>
                <a:ext cx="284" cy="368"/>
              </a:xfrm>
              <a:custGeom>
                <a:avLst/>
                <a:gdLst>
                  <a:gd name="T0" fmla="*/ 199 w 284"/>
                  <a:gd name="T1" fmla="*/ 340 h 368"/>
                  <a:gd name="T2" fmla="*/ 142 w 284"/>
                  <a:gd name="T3" fmla="*/ 312 h 368"/>
                  <a:gd name="T4" fmla="*/ 114 w 284"/>
                  <a:gd name="T5" fmla="*/ 368 h 368"/>
                  <a:gd name="T6" fmla="*/ 57 w 284"/>
                  <a:gd name="T7" fmla="*/ 368 h 368"/>
                  <a:gd name="T8" fmla="*/ 57 w 284"/>
                  <a:gd name="T9" fmla="*/ 283 h 368"/>
                  <a:gd name="T10" fmla="*/ 29 w 284"/>
                  <a:gd name="T11" fmla="*/ 283 h 368"/>
                  <a:gd name="T12" fmla="*/ 0 w 284"/>
                  <a:gd name="T13" fmla="*/ 227 h 368"/>
                  <a:gd name="T14" fmla="*/ 0 w 284"/>
                  <a:gd name="T15" fmla="*/ 198 h 368"/>
                  <a:gd name="T16" fmla="*/ 57 w 284"/>
                  <a:gd name="T17" fmla="*/ 170 h 368"/>
                  <a:gd name="T18" fmla="*/ 29 w 284"/>
                  <a:gd name="T19" fmla="*/ 113 h 368"/>
                  <a:gd name="T20" fmla="*/ 57 w 284"/>
                  <a:gd name="T21" fmla="*/ 85 h 368"/>
                  <a:gd name="T22" fmla="*/ 57 w 284"/>
                  <a:gd name="T23" fmla="*/ 28 h 368"/>
                  <a:gd name="T24" fmla="*/ 114 w 284"/>
                  <a:gd name="T25" fmla="*/ 28 h 368"/>
                  <a:gd name="T26" fmla="*/ 142 w 284"/>
                  <a:gd name="T27" fmla="*/ 0 h 368"/>
                  <a:gd name="T28" fmla="*/ 170 w 284"/>
                  <a:gd name="T29" fmla="*/ 57 h 368"/>
                  <a:gd name="T30" fmla="*/ 199 w 284"/>
                  <a:gd name="T31" fmla="*/ 57 h 368"/>
                  <a:gd name="T32" fmla="*/ 199 w 284"/>
                  <a:gd name="T33" fmla="*/ 0 h 368"/>
                  <a:gd name="T34" fmla="*/ 227 w 284"/>
                  <a:gd name="T35" fmla="*/ 0 h 368"/>
                  <a:gd name="T36" fmla="*/ 255 w 284"/>
                  <a:gd name="T37" fmla="*/ 85 h 368"/>
                  <a:gd name="T38" fmla="*/ 284 w 284"/>
                  <a:gd name="T39" fmla="*/ 113 h 368"/>
                  <a:gd name="T40" fmla="*/ 199 w 284"/>
                  <a:gd name="T41" fmla="*/ 170 h 368"/>
                  <a:gd name="T42" fmla="*/ 255 w 284"/>
                  <a:gd name="T43" fmla="*/ 255 h 368"/>
                  <a:gd name="T44" fmla="*/ 199 w 284"/>
                  <a:gd name="T45" fmla="*/ 340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284" h="368">
                    <a:moveTo>
                      <a:pt x="199" y="340"/>
                    </a:moveTo>
                    <a:lnTo>
                      <a:pt x="142" y="312"/>
                    </a:lnTo>
                    <a:lnTo>
                      <a:pt x="114" y="368"/>
                    </a:lnTo>
                    <a:lnTo>
                      <a:pt x="57" y="368"/>
                    </a:lnTo>
                    <a:lnTo>
                      <a:pt x="57" y="283"/>
                    </a:lnTo>
                    <a:lnTo>
                      <a:pt x="29" y="283"/>
                    </a:lnTo>
                    <a:lnTo>
                      <a:pt x="0" y="227"/>
                    </a:lnTo>
                    <a:lnTo>
                      <a:pt x="0" y="198"/>
                    </a:lnTo>
                    <a:lnTo>
                      <a:pt x="57" y="170"/>
                    </a:lnTo>
                    <a:lnTo>
                      <a:pt x="29" y="113"/>
                    </a:lnTo>
                    <a:lnTo>
                      <a:pt x="57" y="85"/>
                    </a:lnTo>
                    <a:lnTo>
                      <a:pt x="57" y="28"/>
                    </a:lnTo>
                    <a:lnTo>
                      <a:pt x="114" y="28"/>
                    </a:lnTo>
                    <a:lnTo>
                      <a:pt x="142" y="0"/>
                    </a:lnTo>
                    <a:lnTo>
                      <a:pt x="170" y="57"/>
                    </a:lnTo>
                    <a:lnTo>
                      <a:pt x="199" y="57"/>
                    </a:lnTo>
                    <a:lnTo>
                      <a:pt x="199" y="0"/>
                    </a:lnTo>
                    <a:lnTo>
                      <a:pt x="227" y="0"/>
                    </a:lnTo>
                    <a:lnTo>
                      <a:pt x="255" y="85"/>
                    </a:lnTo>
                    <a:lnTo>
                      <a:pt x="284" y="113"/>
                    </a:lnTo>
                    <a:lnTo>
                      <a:pt x="199" y="170"/>
                    </a:lnTo>
                    <a:lnTo>
                      <a:pt x="255" y="255"/>
                    </a:lnTo>
                    <a:lnTo>
                      <a:pt x="199" y="34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2" name="Freeform 302"/>
              <p:cNvSpPr>
                <a:spLocks/>
              </p:cNvSpPr>
              <p:nvPr/>
            </p:nvSpPr>
            <p:spPr bwMode="auto">
              <a:xfrm>
                <a:off x="2202" y="2501"/>
                <a:ext cx="822" cy="879"/>
              </a:xfrm>
              <a:custGeom>
                <a:avLst/>
                <a:gdLst>
                  <a:gd name="T0" fmla="*/ 624 w 822"/>
                  <a:gd name="T1" fmla="*/ 170 h 879"/>
                  <a:gd name="T2" fmla="*/ 652 w 822"/>
                  <a:gd name="T3" fmla="*/ 227 h 879"/>
                  <a:gd name="T4" fmla="*/ 595 w 822"/>
                  <a:gd name="T5" fmla="*/ 255 h 879"/>
                  <a:gd name="T6" fmla="*/ 595 w 822"/>
                  <a:gd name="T7" fmla="*/ 284 h 879"/>
                  <a:gd name="T8" fmla="*/ 624 w 822"/>
                  <a:gd name="T9" fmla="*/ 340 h 879"/>
                  <a:gd name="T10" fmla="*/ 652 w 822"/>
                  <a:gd name="T11" fmla="*/ 340 h 879"/>
                  <a:gd name="T12" fmla="*/ 652 w 822"/>
                  <a:gd name="T13" fmla="*/ 425 h 879"/>
                  <a:gd name="T14" fmla="*/ 709 w 822"/>
                  <a:gd name="T15" fmla="*/ 425 h 879"/>
                  <a:gd name="T16" fmla="*/ 737 w 822"/>
                  <a:gd name="T17" fmla="*/ 369 h 879"/>
                  <a:gd name="T18" fmla="*/ 794 w 822"/>
                  <a:gd name="T19" fmla="*/ 397 h 879"/>
                  <a:gd name="T20" fmla="*/ 822 w 822"/>
                  <a:gd name="T21" fmla="*/ 397 h 879"/>
                  <a:gd name="T22" fmla="*/ 765 w 822"/>
                  <a:gd name="T23" fmla="*/ 425 h 879"/>
                  <a:gd name="T24" fmla="*/ 794 w 822"/>
                  <a:gd name="T25" fmla="*/ 482 h 879"/>
                  <a:gd name="T26" fmla="*/ 737 w 822"/>
                  <a:gd name="T27" fmla="*/ 510 h 879"/>
                  <a:gd name="T28" fmla="*/ 765 w 822"/>
                  <a:gd name="T29" fmla="*/ 539 h 879"/>
                  <a:gd name="T30" fmla="*/ 709 w 822"/>
                  <a:gd name="T31" fmla="*/ 539 h 879"/>
                  <a:gd name="T32" fmla="*/ 680 w 822"/>
                  <a:gd name="T33" fmla="*/ 567 h 879"/>
                  <a:gd name="T34" fmla="*/ 680 w 822"/>
                  <a:gd name="T35" fmla="*/ 624 h 879"/>
                  <a:gd name="T36" fmla="*/ 652 w 822"/>
                  <a:gd name="T37" fmla="*/ 624 h 879"/>
                  <a:gd name="T38" fmla="*/ 652 w 822"/>
                  <a:gd name="T39" fmla="*/ 652 h 879"/>
                  <a:gd name="T40" fmla="*/ 567 w 822"/>
                  <a:gd name="T41" fmla="*/ 737 h 879"/>
                  <a:gd name="T42" fmla="*/ 624 w 822"/>
                  <a:gd name="T43" fmla="*/ 766 h 879"/>
                  <a:gd name="T44" fmla="*/ 652 w 822"/>
                  <a:gd name="T45" fmla="*/ 794 h 879"/>
                  <a:gd name="T46" fmla="*/ 624 w 822"/>
                  <a:gd name="T47" fmla="*/ 822 h 879"/>
                  <a:gd name="T48" fmla="*/ 624 w 822"/>
                  <a:gd name="T49" fmla="*/ 879 h 879"/>
                  <a:gd name="T50" fmla="*/ 567 w 822"/>
                  <a:gd name="T51" fmla="*/ 851 h 879"/>
                  <a:gd name="T52" fmla="*/ 482 w 822"/>
                  <a:gd name="T53" fmla="*/ 851 h 879"/>
                  <a:gd name="T54" fmla="*/ 453 w 822"/>
                  <a:gd name="T55" fmla="*/ 822 h 879"/>
                  <a:gd name="T56" fmla="*/ 453 w 822"/>
                  <a:gd name="T57" fmla="*/ 737 h 879"/>
                  <a:gd name="T58" fmla="*/ 425 w 822"/>
                  <a:gd name="T59" fmla="*/ 709 h 879"/>
                  <a:gd name="T60" fmla="*/ 397 w 822"/>
                  <a:gd name="T61" fmla="*/ 709 h 879"/>
                  <a:gd name="T62" fmla="*/ 425 w 822"/>
                  <a:gd name="T63" fmla="*/ 652 h 879"/>
                  <a:gd name="T64" fmla="*/ 368 w 822"/>
                  <a:gd name="T65" fmla="*/ 510 h 879"/>
                  <a:gd name="T66" fmla="*/ 397 w 822"/>
                  <a:gd name="T67" fmla="*/ 425 h 879"/>
                  <a:gd name="T68" fmla="*/ 397 w 822"/>
                  <a:gd name="T69" fmla="*/ 397 h 879"/>
                  <a:gd name="T70" fmla="*/ 283 w 822"/>
                  <a:gd name="T71" fmla="*/ 397 h 879"/>
                  <a:gd name="T72" fmla="*/ 255 w 822"/>
                  <a:gd name="T73" fmla="*/ 454 h 879"/>
                  <a:gd name="T74" fmla="*/ 227 w 822"/>
                  <a:gd name="T75" fmla="*/ 425 h 879"/>
                  <a:gd name="T76" fmla="*/ 198 w 822"/>
                  <a:gd name="T77" fmla="*/ 454 h 879"/>
                  <a:gd name="T78" fmla="*/ 170 w 822"/>
                  <a:gd name="T79" fmla="*/ 454 h 879"/>
                  <a:gd name="T80" fmla="*/ 85 w 822"/>
                  <a:gd name="T81" fmla="*/ 425 h 879"/>
                  <a:gd name="T82" fmla="*/ 85 w 822"/>
                  <a:gd name="T83" fmla="*/ 482 h 879"/>
                  <a:gd name="T84" fmla="*/ 57 w 822"/>
                  <a:gd name="T85" fmla="*/ 482 h 879"/>
                  <a:gd name="T86" fmla="*/ 28 w 822"/>
                  <a:gd name="T87" fmla="*/ 425 h 879"/>
                  <a:gd name="T88" fmla="*/ 28 w 822"/>
                  <a:gd name="T89" fmla="*/ 397 h 879"/>
                  <a:gd name="T90" fmla="*/ 0 w 822"/>
                  <a:gd name="T91" fmla="*/ 340 h 879"/>
                  <a:gd name="T92" fmla="*/ 0 w 822"/>
                  <a:gd name="T93" fmla="*/ 312 h 879"/>
                  <a:gd name="T94" fmla="*/ 57 w 822"/>
                  <a:gd name="T95" fmla="*/ 255 h 879"/>
                  <a:gd name="T96" fmla="*/ 28 w 822"/>
                  <a:gd name="T97" fmla="*/ 170 h 879"/>
                  <a:gd name="T98" fmla="*/ 85 w 822"/>
                  <a:gd name="T99" fmla="*/ 114 h 879"/>
                  <a:gd name="T100" fmla="*/ 28 w 822"/>
                  <a:gd name="T101" fmla="*/ 85 h 879"/>
                  <a:gd name="T102" fmla="*/ 85 w 822"/>
                  <a:gd name="T103" fmla="*/ 57 h 879"/>
                  <a:gd name="T104" fmla="*/ 170 w 822"/>
                  <a:gd name="T105" fmla="*/ 114 h 879"/>
                  <a:gd name="T106" fmla="*/ 283 w 822"/>
                  <a:gd name="T107" fmla="*/ 142 h 879"/>
                  <a:gd name="T108" fmla="*/ 312 w 822"/>
                  <a:gd name="T109" fmla="*/ 85 h 879"/>
                  <a:gd name="T110" fmla="*/ 368 w 822"/>
                  <a:gd name="T111" fmla="*/ 0 h 879"/>
                  <a:gd name="T112" fmla="*/ 425 w 822"/>
                  <a:gd name="T113" fmla="*/ 28 h 879"/>
                  <a:gd name="T114" fmla="*/ 624 w 822"/>
                  <a:gd name="T115" fmla="*/ 170 h 8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822" h="879">
                    <a:moveTo>
                      <a:pt x="624" y="170"/>
                    </a:moveTo>
                    <a:lnTo>
                      <a:pt x="652" y="227"/>
                    </a:lnTo>
                    <a:lnTo>
                      <a:pt x="595" y="255"/>
                    </a:lnTo>
                    <a:lnTo>
                      <a:pt x="595" y="284"/>
                    </a:lnTo>
                    <a:lnTo>
                      <a:pt x="624" y="340"/>
                    </a:lnTo>
                    <a:lnTo>
                      <a:pt x="652" y="340"/>
                    </a:lnTo>
                    <a:lnTo>
                      <a:pt x="652" y="425"/>
                    </a:lnTo>
                    <a:lnTo>
                      <a:pt x="709" y="425"/>
                    </a:lnTo>
                    <a:lnTo>
                      <a:pt x="737" y="369"/>
                    </a:lnTo>
                    <a:lnTo>
                      <a:pt x="794" y="397"/>
                    </a:lnTo>
                    <a:lnTo>
                      <a:pt x="822" y="397"/>
                    </a:lnTo>
                    <a:lnTo>
                      <a:pt x="765" y="425"/>
                    </a:lnTo>
                    <a:lnTo>
                      <a:pt x="794" y="482"/>
                    </a:lnTo>
                    <a:lnTo>
                      <a:pt x="737" y="510"/>
                    </a:lnTo>
                    <a:lnTo>
                      <a:pt x="765" y="539"/>
                    </a:lnTo>
                    <a:lnTo>
                      <a:pt x="709" y="539"/>
                    </a:lnTo>
                    <a:lnTo>
                      <a:pt x="680" y="567"/>
                    </a:lnTo>
                    <a:lnTo>
                      <a:pt x="680" y="624"/>
                    </a:lnTo>
                    <a:lnTo>
                      <a:pt x="652" y="624"/>
                    </a:lnTo>
                    <a:lnTo>
                      <a:pt x="652" y="652"/>
                    </a:lnTo>
                    <a:lnTo>
                      <a:pt x="567" y="737"/>
                    </a:lnTo>
                    <a:lnTo>
                      <a:pt x="624" y="766"/>
                    </a:lnTo>
                    <a:lnTo>
                      <a:pt x="652" y="794"/>
                    </a:lnTo>
                    <a:lnTo>
                      <a:pt x="624" y="822"/>
                    </a:lnTo>
                    <a:lnTo>
                      <a:pt x="624" y="879"/>
                    </a:lnTo>
                    <a:lnTo>
                      <a:pt x="567" y="851"/>
                    </a:lnTo>
                    <a:lnTo>
                      <a:pt x="482" y="851"/>
                    </a:lnTo>
                    <a:lnTo>
                      <a:pt x="453" y="822"/>
                    </a:lnTo>
                    <a:lnTo>
                      <a:pt x="453" y="737"/>
                    </a:lnTo>
                    <a:lnTo>
                      <a:pt x="425" y="709"/>
                    </a:lnTo>
                    <a:lnTo>
                      <a:pt x="397" y="709"/>
                    </a:lnTo>
                    <a:lnTo>
                      <a:pt x="425" y="652"/>
                    </a:lnTo>
                    <a:lnTo>
                      <a:pt x="368" y="510"/>
                    </a:lnTo>
                    <a:lnTo>
                      <a:pt x="397" y="425"/>
                    </a:lnTo>
                    <a:lnTo>
                      <a:pt x="397" y="397"/>
                    </a:lnTo>
                    <a:lnTo>
                      <a:pt x="283" y="397"/>
                    </a:lnTo>
                    <a:lnTo>
                      <a:pt x="255" y="454"/>
                    </a:lnTo>
                    <a:lnTo>
                      <a:pt x="227" y="425"/>
                    </a:lnTo>
                    <a:lnTo>
                      <a:pt x="198" y="454"/>
                    </a:lnTo>
                    <a:lnTo>
                      <a:pt x="170" y="454"/>
                    </a:lnTo>
                    <a:lnTo>
                      <a:pt x="85" y="425"/>
                    </a:lnTo>
                    <a:lnTo>
                      <a:pt x="85" y="482"/>
                    </a:lnTo>
                    <a:lnTo>
                      <a:pt x="57" y="482"/>
                    </a:lnTo>
                    <a:lnTo>
                      <a:pt x="28" y="425"/>
                    </a:lnTo>
                    <a:lnTo>
                      <a:pt x="28" y="397"/>
                    </a:lnTo>
                    <a:lnTo>
                      <a:pt x="0" y="340"/>
                    </a:lnTo>
                    <a:lnTo>
                      <a:pt x="0" y="312"/>
                    </a:lnTo>
                    <a:lnTo>
                      <a:pt x="57" y="255"/>
                    </a:lnTo>
                    <a:lnTo>
                      <a:pt x="28" y="170"/>
                    </a:lnTo>
                    <a:lnTo>
                      <a:pt x="85" y="114"/>
                    </a:lnTo>
                    <a:lnTo>
                      <a:pt x="28" y="85"/>
                    </a:lnTo>
                    <a:lnTo>
                      <a:pt x="85" y="57"/>
                    </a:lnTo>
                    <a:lnTo>
                      <a:pt x="170" y="114"/>
                    </a:lnTo>
                    <a:lnTo>
                      <a:pt x="283" y="142"/>
                    </a:lnTo>
                    <a:lnTo>
                      <a:pt x="312" y="85"/>
                    </a:lnTo>
                    <a:lnTo>
                      <a:pt x="368" y="0"/>
                    </a:lnTo>
                    <a:lnTo>
                      <a:pt x="425" y="28"/>
                    </a:lnTo>
                    <a:lnTo>
                      <a:pt x="624" y="17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3" name="Freeform 303"/>
              <p:cNvSpPr>
                <a:spLocks/>
              </p:cNvSpPr>
              <p:nvPr/>
            </p:nvSpPr>
            <p:spPr bwMode="auto">
              <a:xfrm>
                <a:off x="3421" y="1594"/>
                <a:ext cx="340" cy="397"/>
              </a:xfrm>
              <a:custGeom>
                <a:avLst/>
                <a:gdLst>
                  <a:gd name="T0" fmla="*/ 312 w 340"/>
                  <a:gd name="T1" fmla="*/ 0 h 397"/>
                  <a:gd name="T2" fmla="*/ 227 w 340"/>
                  <a:gd name="T3" fmla="*/ 28 h 397"/>
                  <a:gd name="T4" fmla="*/ 142 w 340"/>
                  <a:gd name="T5" fmla="*/ 28 h 397"/>
                  <a:gd name="T6" fmla="*/ 0 w 340"/>
                  <a:gd name="T7" fmla="*/ 57 h 397"/>
                  <a:gd name="T8" fmla="*/ 0 w 340"/>
                  <a:gd name="T9" fmla="*/ 113 h 397"/>
                  <a:gd name="T10" fmla="*/ 113 w 340"/>
                  <a:gd name="T11" fmla="*/ 198 h 397"/>
                  <a:gd name="T12" fmla="*/ 142 w 340"/>
                  <a:gd name="T13" fmla="*/ 283 h 397"/>
                  <a:gd name="T14" fmla="*/ 85 w 340"/>
                  <a:gd name="T15" fmla="*/ 368 h 397"/>
                  <a:gd name="T16" fmla="*/ 142 w 340"/>
                  <a:gd name="T17" fmla="*/ 397 h 397"/>
                  <a:gd name="T18" fmla="*/ 170 w 340"/>
                  <a:gd name="T19" fmla="*/ 340 h 397"/>
                  <a:gd name="T20" fmla="*/ 227 w 340"/>
                  <a:gd name="T21" fmla="*/ 283 h 397"/>
                  <a:gd name="T22" fmla="*/ 227 w 340"/>
                  <a:gd name="T23" fmla="*/ 340 h 397"/>
                  <a:gd name="T24" fmla="*/ 255 w 340"/>
                  <a:gd name="T25" fmla="*/ 312 h 397"/>
                  <a:gd name="T26" fmla="*/ 340 w 340"/>
                  <a:gd name="T27" fmla="*/ 312 h 397"/>
                  <a:gd name="T28" fmla="*/ 340 w 340"/>
                  <a:gd name="T29" fmla="*/ 283 h 397"/>
                  <a:gd name="T30" fmla="*/ 283 w 340"/>
                  <a:gd name="T31" fmla="*/ 255 h 397"/>
                  <a:gd name="T32" fmla="*/ 255 w 340"/>
                  <a:gd name="T33" fmla="*/ 255 h 397"/>
                  <a:gd name="T34" fmla="*/ 255 w 340"/>
                  <a:gd name="T35" fmla="*/ 142 h 397"/>
                  <a:gd name="T36" fmla="*/ 312 w 340"/>
                  <a:gd name="T37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40" h="397">
                    <a:moveTo>
                      <a:pt x="312" y="0"/>
                    </a:moveTo>
                    <a:lnTo>
                      <a:pt x="227" y="28"/>
                    </a:lnTo>
                    <a:lnTo>
                      <a:pt x="142" y="28"/>
                    </a:lnTo>
                    <a:lnTo>
                      <a:pt x="0" y="57"/>
                    </a:lnTo>
                    <a:lnTo>
                      <a:pt x="0" y="113"/>
                    </a:lnTo>
                    <a:lnTo>
                      <a:pt x="113" y="198"/>
                    </a:lnTo>
                    <a:lnTo>
                      <a:pt x="142" y="283"/>
                    </a:lnTo>
                    <a:lnTo>
                      <a:pt x="85" y="368"/>
                    </a:lnTo>
                    <a:lnTo>
                      <a:pt x="142" y="397"/>
                    </a:lnTo>
                    <a:lnTo>
                      <a:pt x="170" y="340"/>
                    </a:lnTo>
                    <a:lnTo>
                      <a:pt x="227" y="283"/>
                    </a:lnTo>
                    <a:lnTo>
                      <a:pt x="227" y="340"/>
                    </a:lnTo>
                    <a:lnTo>
                      <a:pt x="255" y="312"/>
                    </a:lnTo>
                    <a:lnTo>
                      <a:pt x="340" y="312"/>
                    </a:lnTo>
                    <a:lnTo>
                      <a:pt x="340" y="283"/>
                    </a:lnTo>
                    <a:lnTo>
                      <a:pt x="283" y="255"/>
                    </a:lnTo>
                    <a:lnTo>
                      <a:pt x="255" y="255"/>
                    </a:lnTo>
                    <a:lnTo>
                      <a:pt x="255" y="142"/>
                    </a:lnTo>
                    <a:lnTo>
                      <a:pt x="312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4" name="Freeform 304"/>
              <p:cNvSpPr>
                <a:spLocks/>
              </p:cNvSpPr>
              <p:nvPr/>
            </p:nvSpPr>
            <p:spPr bwMode="auto">
              <a:xfrm>
                <a:off x="2797" y="1651"/>
                <a:ext cx="1134" cy="1105"/>
              </a:xfrm>
              <a:custGeom>
                <a:avLst/>
                <a:gdLst>
                  <a:gd name="T0" fmla="*/ 624 w 1134"/>
                  <a:gd name="T1" fmla="*/ 56 h 1105"/>
                  <a:gd name="T2" fmla="*/ 766 w 1134"/>
                  <a:gd name="T3" fmla="*/ 226 h 1105"/>
                  <a:gd name="T4" fmla="*/ 766 w 1134"/>
                  <a:gd name="T5" fmla="*/ 340 h 1105"/>
                  <a:gd name="T6" fmla="*/ 851 w 1134"/>
                  <a:gd name="T7" fmla="*/ 226 h 1105"/>
                  <a:gd name="T8" fmla="*/ 879 w 1134"/>
                  <a:gd name="T9" fmla="*/ 255 h 1105"/>
                  <a:gd name="T10" fmla="*/ 964 w 1134"/>
                  <a:gd name="T11" fmla="*/ 226 h 1105"/>
                  <a:gd name="T12" fmla="*/ 1021 w 1134"/>
                  <a:gd name="T13" fmla="*/ 226 h 1105"/>
                  <a:gd name="T14" fmla="*/ 1134 w 1134"/>
                  <a:gd name="T15" fmla="*/ 340 h 1105"/>
                  <a:gd name="T16" fmla="*/ 1077 w 1134"/>
                  <a:gd name="T17" fmla="*/ 368 h 1105"/>
                  <a:gd name="T18" fmla="*/ 1106 w 1134"/>
                  <a:gd name="T19" fmla="*/ 453 h 1105"/>
                  <a:gd name="T20" fmla="*/ 1049 w 1134"/>
                  <a:gd name="T21" fmla="*/ 538 h 1105"/>
                  <a:gd name="T22" fmla="*/ 1021 w 1134"/>
                  <a:gd name="T23" fmla="*/ 595 h 1105"/>
                  <a:gd name="T24" fmla="*/ 964 w 1134"/>
                  <a:gd name="T25" fmla="*/ 737 h 1105"/>
                  <a:gd name="T26" fmla="*/ 907 w 1134"/>
                  <a:gd name="T27" fmla="*/ 737 h 1105"/>
                  <a:gd name="T28" fmla="*/ 879 w 1134"/>
                  <a:gd name="T29" fmla="*/ 793 h 1105"/>
                  <a:gd name="T30" fmla="*/ 822 w 1134"/>
                  <a:gd name="T31" fmla="*/ 737 h 1105"/>
                  <a:gd name="T32" fmla="*/ 766 w 1134"/>
                  <a:gd name="T33" fmla="*/ 737 h 1105"/>
                  <a:gd name="T34" fmla="*/ 737 w 1134"/>
                  <a:gd name="T35" fmla="*/ 822 h 1105"/>
                  <a:gd name="T36" fmla="*/ 766 w 1134"/>
                  <a:gd name="T37" fmla="*/ 964 h 1105"/>
                  <a:gd name="T38" fmla="*/ 709 w 1134"/>
                  <a:gd name="T39" fmla="*/ 1020 h 1105"/>
                  <a:gd name="T40" fmla="*/ 596 w 1134"/>
                  <a:gd name="T41" fmla="*/ 1020 h 1105"/>
                  <a:gd name="T42" fmla="*/ 567 w 1134"/>
                  <a:gd name="T43" fmla="*/ 1077 h 1105"/>
                  <a:gd name="T44" fmla="*/ 539 w 1134"/>
                  <a:gd name="T45" fmla="*/ 992 h 1105"/>
                  <a:gd name="T46" fmla="*/ 482 w 1134"/>
                  <a:gd name="T47" fmla="*/ 878 h 1105"/>
                  <a:gd name="T48" fmla="*/ 369 w 1134"/>
                  <a:gd name="T49" fmla="*/ 793 h 1105"/>
                  <a:gd name="T50" fmla="*/ 312 w 1134"/>
                  <a:gd name="T51" fmla="*/ 935 h 1105"/>
                  <a:gd name="T52" fmla="*/ 227 w 1134"/>
                  <a:gd name="T53" fmla="*/ 907 h 1105"/>
                  <a:gd name="T54" fmla="*/ 199 w 1134"/>
                  <a:gd name="T55" fmla="*/ 964 h 1105"/>
                  <a:gd name="T56" fmla="*/ 142 w 1134"/>
                  <a:gd name="T57" fmla="*/ 907 h 1105"/>
                  <a:gd name="T58" fmla="*/ 57 w 1134"/>
                  <a:gd name="T59" fmla="*/ 935 h 1105"/>
                  <a:gd name="T60" fmla="*/ 29 w 1134"/>
                  <a:gd name="T61" fmla="*/ 878 h 1105"/>
                  <a:gd name="T62" fmla="*/ 0 w 1134"/>
                  <a:gd name="T63" fmla="*/ 765 h 1105"/>
                  <a:gd name="T64" fmla="*/ 85 w 1134"/>
                  <a:gd name="T65" fmla="*/ 510 h 1105"/>
                  <a:gd name="T66" fmla="*/ 199 w 1134"/>
                  <a:gd name="T67" fmla="*/ 482 h 1105"/>
                  <a:gd name="T68" fmla="*/ 142 w 1134"/>
                  <a:gd name="T69" fmla="*/ 368 h 1105"/>
                  <a:gd name="T70" fmla="*/ 114 w 1134"/>
                  <a:gd name="T71" fmla="*/ 340 h 1105"/>
                  <a:gd name="T72" fmla="*/ 170 w 1134"/>
                  <a:gd name="T73" fmla="*/ 255 h 1105"/>
                  <a:gd name="T74" fmla="*/ 312 w 1134"/>
                  <a:gd name="T75" fmla="*/ 255 h 1105"/>
                  <a:gd name="T76" fmla="*/ 510 w 1134"/>
                  <a:gd name="T77" fmla="*/ 56 h 11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134" h="1105">
                    <a:moveTo>
                      <a:pt x="624" y="0"/>
                    </a:moveTo>
                    <a:lnTo>
                      <a:pt x="624" y="56"/>
                    </a:lnTo>
                    <a:lnTo>
                      <a:pt x="737" y="141"/>
                    </a:lnTo>
                    <a:lnTo>
                      <a:pt x="766" y="226"/>
                    </a:lnTo>
                    <a:lnTo>
                      <a:pt x="709" y="311"/>
                    </a:lnTo>
                    <a:lnTo>
                      <a:pt x="766" y="340"/>
                    </a:lnTo>
                    <a:lnTo>
                      <a:pt x="794" y="283"/>
                    </a:lnTo>
                    <a:lnTo>
                      <a:pt x="851" y="226"/>
                    </a:lnTo>
                    <a:lnTo>
                      <a:pt x="851" y="283"/>
                    </a:lnTo>
                    <a:lnTo>
                      <a:pt x="879" y="255"/>
                    </a:lnTo>
                    <a:lnTo>
                      <a:pt x="964" y="255"/>
                    </a:lnTo>
                    <a:lnTo>
                      <a:pt x="964" y="226"/>
                    </a:lnTo>
                    <a:lnTo>
                      <a:pt x="992" y="255"/>
                    </a:lnTo>
                    <a:lnTo>
                      <a:pt x="1021" y="226"/>
                    </a:lnTo>
                    <a:lnTo>
                      <a:pt x="1077" y="340"/>
                    </a:lnTo>
                    <a:lnTo>
                      <a:pt x="1134" y="340"/>
                    </a:lnTo>
                    <a:lnTo>
                      <a:pt x="1134" y="368"/>
                    </a:lnTo>
                    <a:lnTo>
                      <a:pt x="1077" y="368"/>
                    </a:lnTo>
                    <a:lnTo>
                      <a:pt x="1077" y="397"/>
                    </a:lnTo>
                    <a:lnTo>
                      <a:pt x="1106" y="453"/>
                    </a:lnTo>
                    <a:lnTo>
                      <a:pt x="1021" y="510"/>
                    </a:lnTo>
                    <a:lnTo>
                      <a:pt x="1049" y="538"/>
                    </a:lnTo>
                    <a:lnTo>
                      <a:pt x="1106" y="538"/>
                    </a:lnTo>
                    <a:lnTo>
                      <a:pt x="1021" y="595"/>
                    </a:lnTo>
                    <a:lnTo>
                      <a:pt x="964" y="623"/>
                    </a:lnTo>
                    <a:lnTo>
                      <a:pt x="964" y="737"/>
                    </a:lnTo>
                    <a:lnTo>
                      <a:pt x="907" y="708"/>
                    </a:lnTo>
                    <a:lnTo>
                      <a:pt x="907" y="737"/>
                    </a:lnTo>
                    <a:lnTo>
                      <a:pt x="936" y="765"/>
                    </a:lnTo>
                    <a:lnTo>
                      <a:pt x="879" y="793"/>
                    </a:lnTo>
                    <a:lnTo>
                      <a:pt x="822" y="793"/>
                    </a:lnTo>
                    <a:lnTo>
                      <a:pt x="822" y="737"/>
                    </a:lnTo>
                    <a:lnTo>
                      <a:pt x="794" y="708"/>
                    </a:lnTo>
                    <a:lnTo>
                      <a:pt x="766" y="737"/>
                    </a:lnTo>
                    <a:lnTo>
                      <a:pt x="766" y="793"/>
                    </a:lnTo>
                    <a:lnTo>
                      <a:pt x="737" y="822"/>
                    </a:lnTo>
                    <a:lnTo>
                      <a:pt x="737" y="935"/>
                    </a:lnTo>
                    <a:lnTo>
                      <a:pt x="766" y="964"/>
                    </a:lnTo>
                    <a:lnTo>
                      <a:pt x="766" y="1020"/>
                    </a:lnTo>
                    <a:lnTo>
                      <a:pt x="709" y="1020"/>
                    </a:lnTo>
                    <a:lnTo>
                      <a:pt x="709" y="1105"/>
                    </a:lnTo>
                    <a:lnTo>
                      <a:pt x="596" y="1020"/>
                    </a:lnTo>
                    <a:lnTo>
                      <a:pt x="596" y="1077"/>
                    </a:lnTo>
                    <a:lnTo>
                      <a:pt x="567" y="1077"/>
                    </a:lnTo>
                    <a:lnTo>
                      <a:pt x="567" y="1020"/>
                    </a:lnTo>
                    <a:lnTo>
                      <a:pt x="539" y="992"/>
                    </a:lnTo>
                    <a:lnTo>
                      <a:pt x="539" y="964"/>
                    </a:lnTo>
                    <a:lnTo>
                      <a:pt x="482" y="878"/>
                    </a:lnTo>
                    <a:lnTo>
                      <a:pt x="454" y="878"/>
                    </a:lnTo>
                    <a:lnTo>
                      <a:pt x="369" y="793"/>
                    </a:lnTo>
                    <a:lnTo>
                      <a:pt x="312" y="907"/>
                    </a:lnTo>
                    <a:lnTo>
                      <a:pt x="312" y="935"/>
                    </a:lnTo>
                    <a:lnTo>
                      <a:pt x="255" y="992"/>
                    </a:lnTo>
                    <a:lnTo>
                      <a:pt x="227" y="907"/>
                    </a:lnTo>
                    <a:lnTo>
                      <a:pt x="199" y="907"/>
                    </a:lnTo>
                    <a:lnTo>
                      <a:pt x="199" y="964"/>
                    </a:lnTo>
                    <a:lnTo>
                      <a:pt x="170" y="964"/>
                    </a:lnTo>
                    <a:lnTo>
                      <a:pt x="142" y="907"/>
                    </a:lnTo>
                    <a:lnTo>
                      <a:pt x="114" y="935"/>
                    </a:lnTo>
                    <a:lnTo>
                      <a:pt x="57" y="935"/>
                    </a:lnTo>
                    <a:lnTo>
                      <a:pt x="57" y="907"/>
                    </a:lnTo>
                    <a:lnTo>
                      <a:pt x="29" y="878"/>
                    </a:lnTo>
                    <a:lnTo>
                      <a:pt x="57" y="793"/>
                    </a:lnTo>
                    <a:lnTo>
                      <a:pt x="0" y="765"/>
                    </a:lnTo>
                    <a:lnTo>
                      <a:pt x="0" y="623"/>
                    </a:lnTo>
                    <a:lnTo>
                      <a:pt x="85" y="510"/>
                    </a:lnTo>
                    <a:lnTo>
                      <a:pt x="170" y="510"/>
                    </a:lnTo>
                    <a:lnTo>
                      <a:pt x="199" y="482"/>
                    </a:lnTo>
                    <a:lnTo>
                      <a:pt x="170" y="453"/>
                    </a:lnTo>
                    <a:lnTo>
                      <a:pt x="142" y="368"/>
                    </a:lnTo>
                    <a:lnTo>
                      <a:pt x="114" y="368"/>
                    </a:lnTo>
                    <a:lnTo>
                      <a:pt x="114" y="340"/>
                    </a:lnTo>
                    <a:lnTo>
                      <a:pt x="170" y="340"/>
                    </a:lnTo>
                    <a:lnTo>
                      <a:pt x="170" y="255"/>
                    </a:lnTo>
                    <a:lnTo>
                      <a:pt x="227" y="198"/>
                    </a:lnTo>
                    <a:lnTo>
                      <a:pt x="312" y="255"/>
                    </a:lnTo>
                    <a:lnTo>
                      <a:pt x="482" y="141"/>
                    </a:lnTo>
                    <a:lnTo>
                      <a:pt x="510" y="56"/>
                    </a:lnTo>
                    <a:lnTo>
                      <a:pt x="624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5" name="Freeform 305"/>
              <p:cNvSpPr>
                <a:spLocks/>
              </p:cNvSpPr>
              <p:nvPr/>
            </p:nvSpPr>
            <p:spPr bwMode="auto">
              <a:xfrm>
                <a:off x="2400" y="1821"/>
                <a:ext cx="624" cy="453"/>
              </a:xfrm>
              <a:custGeom>
                <a:avLst/>
                <a:gdLst>
                  <a:gd name="T0" fmla="*/ 624 w 624"/>
                  <a:gd name="T1" fmla="*/ 28 h 453"/>
                  <a:gd name="T2" fmla="*/ 567 w 624"/>
                  <a:gd name="T3" fmla="*/ 0 h 453"/>
                  <a:gd name="T4" fmla="*/ 426 w 624"/>
                  <a:gd name="T5" fmla="*/ 56 h 453"/>
                  <a:gd name="T6" fmla="*/ 341 w 624"/>
                  <a:gd name="T7" fmla="*/ 141 h 453"/>
                  <a:gd name="T8" fmla="*/ 199 w 624"/>
                  <a:gd name="T9" fmla="*/ 113 h 453"/>
                  <a:gd name="T10" fmla="*/ 85 w 624"/>
                  <a:gd name="T11" fmla="*/ 141 h 453"/>
                  <a:gd name="T12" fmla="*/ 0 w 624"/>
                  <a:gd name="T13" fmla="*/ 198 h 453"/>
                  <a:gd name="T14" fmla="*/ 85 w 624"/>
                  <a:gd name="T15" fmla="*/ 255 h 453"/>
                  <a:gd name="T16" fmla="*/ 170 w 624"/>
                  <a:gd name="T17" fmla="*/ 283 h 453"/>
                  <a:gd name="T18" fmla="*/ 227 w 624"/>
                  <a:gd name="T19" fmla="*/ 227 h 453"/>
                  <a:gd name="T20" fmla="*/ 312 w 624"/>
                  <a:gd name="T21" fmla="*/ 227 h 453"/>
                  <a:gd name="T22" fmla="*/ 312 w 624"/>
                  <a:gd name="T23" fmla="*/ 283 h 453"/>
                  <a:gd name="T24" fmla="*/ 369 w 624"/>
                  <a:gd name="T25" fmla="*/ 283 h 453"/>
                  <a:gd name="T26" fmla="*/ 312 w 624"/>
                  <a:gd name="T27" fmla="*/ 368 h 453"/>
                  <a:gd name="T28" fmla="*/ 341 w 624"/>
                  <a:gd name="T29" fmla="*/ 397 h 453"/>
                  <a:gd name="T30" fmla="*/ 397 w 624"/>
                  <a:gd name="T31" fmla="*/ 340 h 453"/>
                  <a:gd name="T32" fmla="*/ 397 w 624"/>
                  <a:gd name="T33" fmla="*/ 453 h 453"/>
                  <a:gd name="T34" fmla="*/ 482 w 624"/>
                  <a:gd name="T35" fmla="*/ 340 h 453"/>
                  <a:gd name="T36" fmla="*/ 567 w 624"/>
                  <a:gd name="T37" fmla="*/ 340 h 453"/>
                  <a:gd name="T38" fmla="*/ 596 w 624"/>
                  <a:gd name="T39" fmla="*/ 312 h 453"/>
                  <a:gd name="T40" fmla="*/ 567 w 624"/>
                  <a:gd name="T41" fmla="*/ 283 h 453"/>
                  <a:gd name="T42" fmla="*/ 539 w 624"/>
                  <a:gd name="T43" fmla="*/ 198 h 453"/>
                  <a:gd name="T44" fmla="*/ 511 w 624"/>
                  <a:gd name="T45" fmla="*/ 198 h 453"/>
                  <a:gd name="T46" fmla="*/ 511 w 624"/>
                  <a:gd name="T47" fmla="*/ 170 h 453"/>
                  <a:gd name="T48" fmla="*/ 567 w 624"/>
                  <a:gd name="T49" fmla="*/ 170 h 453"/>
                  <a:gd name="T50" fmla="*/ 567 w 624"/>
                  <a:gd name="T51" fmla="*/ 85 h 453"/>
                  <a:gd name="T52" fmla="*/ 624 w 624"/>
                  <a:gd name="T53" fmla="*/ 28 h 4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624" h="453">
                    <a:moveTo>
                      <a:pt x="624" y="28"/>
                    </a:moveTo>
                    <a:lnTo>
                      <a:pt x="567" y="0"/>
                    </a:lnTo>
                    <a:lnTo>
                      <a:pt x="426" y="56"/>
                    </a:lnTo>
                    <a:lnTo>
                      <a:pt x="341" y="141"/>
                    </a:lnTo>
                    <a:lnTo>
                      <a:pt x="199" y="113"/>
                    </a:lnTo>
                    <a:lnTo>
                      <a:pt x="85" y="141"/>
                    </a:lnTo>
                    <a:lnTo>
                      <a:pt x="0" y="198"/>
                    </a:lnTo>
                    <a:lnTo>
                      <a:pt x="85" y="255"/>
                    </a:lnTo>
                    <a:lnTo>
                      <a:pt x="170" y="283"/>
                    </a:lnTo>
                    <a:lnTo>
                      <a:pt x="227" y="227"/>
                    </a:lnTo>
                    <a:lnTo>
                      <a:pt x="312" y="227"/>
                    </a:lnTo>
                    <a:lnTo>
                      <a:pt x="312" y="283"/>
                    </a:lnTo>
                    <a:lnTo>
                      <a:pt x="369" y="283"/>
                    </a:lnTo>
                    <a:lnTo>
                      <a:pt x="312" y="368"/>
                    </a:lnTo>
                    <a:lnTo>
                      <a:pt x="341" y="397"/>
                    </a:lnTo>
                    <a:lnTo>
                      <a:pt x="397" y="340"/>
                    </a:lnTo>
                    <a:lnTo>
                      <a:pt x="397" y="453"/>
                    </a:lnTo>
                    <a:lnTo>
                      <a:pt x="482" y="340"/>
                    </a:lnTo>
                    <a:lnTo>
                      <a:pt x="567" y="340"/>
                    </a:lnTo>
                    <a:lnTo>
                      <a:pt x="596" y="312"/>
                    </a:lnTo>
                    <a:lnTo>
                      <a:pt x="567" y="283"/>
                    </a:lnTo>
                    <a:lnTo>
                      <a:pt x="539" y="198"/>
                    </a:lnTo>
                    <a:lnTo>
                      <a:pt x="511" y="198"/>
                    </a:lnTo>
                    <a:lnTo>
                      <a:pt x="511" y="170"/>
                    </a:lnTo>
                    <a:lnTo>
                      <a:pt x="567" y="170"/>
                    </a:lnTo>
                    <a:lnTo>
                      <a:pt x="567" y="85"/>
                    </a:lnTo>
                    <a:lnTo>
                      <a:pt x="624" y="2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6" name="Freeform 306"/>
              <p:cNvSpPr>
                <a:spLocks/>
              </p:cNvSpPr>
              <p:nvPr/>
            </p:nvSpPr>
            <p:spPr bwMode="auto">
              <a:xfrm>
                <a:off x="387" y="403"/>
                <a:ext cx="908" cy="1219"/>
              </a:xfrm>
              <a:custGeom>
                <a:avLst/>
                <a:gdLst>
                  <a:gd name="T0" fmla="*/ 539 w 908"/>
                  <a:gd name="T1" fmla="*/ 1219 h 1219"/>
                  <a:gd name="T2" fmla="*/ 624 w 908"/>
                  <a:gd name="T3" fmla="*/ 1191 h 1219"/>
                  <a:gd name="T4" fmla="*/ 681 w 908"/>
                  <a:gd name="T5" fmla="*/ 1163 h 1219"/>
                  <a:gd name="T6" fmla="*/ 709 w 908"/>
                  <a:gd name="T7" fmla="*/ 1191 h 1219"/>
                  <a:gd name="T8" fmla="*/ 709 w 908"/>
                  <a:gd name="T9" fmla="*/ 1163 h 1219"/>
                  <a:gd name="T10" fmla="*/ 766 w 908"/>
                  <a:gd name="T11" fmla="*/ 1191 h 1219"/>
                  <a:gd name="T12" fmla="*/ 908 w 908"/>
                  <a:gd name="T13" fmla="*/ 1078 h 1219"/>
                  <a:gd name="T14" fmla="*/ 823 w 908"/>
                  <a:gd name="T15" fmla="*/ 1021 h 1219"/>
                  <a:gd name="T16" fmla="*/ 794 w 908"/>
                  <a:gd name="T17" fmla="*/ 936 h 1219"/>
                  <a:gd name="T18" fmla="*/ 851 w 908"/>
                  <a:gd name="T19" fmla="*/ 879 h 1219"/>
                  <a:gd name="T20" fmla="*/ 823 w 908"/>
                  <a:gd name="T21" fmla="*/ 851 h 1219"/>
                  <a:gd name="T22" fmla="*/ 709 w 908"/>
                  <a:gd name="T23" fmla="*/ 851 h 1219"/>
                  <a:gd name="T24" fmla="*/ 567 w 908"/>
                  <a:gd name="T25" fmla="*/ 709 h 1219"/>
                  <a:gd name="T26" fmla="*/ 539 w 908"/>
                  <a:gd name="T27" fmla="*/ 624 h 1219"/>
                  <a:gd name="T28" fmla="*/ 426 w 908"/>
                  <a:gd name="T29" fmla="*/ 454 h 1219"/>
                  <a:gd name="T30" fmla="*/ 199 w 908"/>
                  <a:gd name="T31" fmla="*/ 255 h 1219"/>
                  <a:gd name="T32" fmla="*/ 142 w 908"/>
                  <a:gd name="T33" fmla="*/ 57 h 1219"/>
                  <a:gd name="T34" fmla="*/ 86 w 908"/>
                  <a:gd name="T35" fmla="*/ 0 h 1219"/>
                  <a:gd name="T36" fmla="*/ 0 w 908"/>
                  <a:gd name="T37" fmla="*/ 57 h 1219"/>
                  <a:gd name="T38" fmla="*/ 57 w 908"/>
                  <a:gd name="T39" fmla="*/ 284 h 1219"/>
                  <a:gd name="T40" fmla="*/ 171 w 908"/>
                  <a:gd name="T41" fmla="*/ 369 h 1219"/>
                  <a:gd name="T42" fmla="*/ 227 w 908"/>
                  <a:gd name="T43" fmla="*/ 454 h 1219"/>
                  <a:gd name="T44" fmla="*/ 199 w 908"/>
                  <a:gd name="T45" fmla="*/ 511 h 1219"/>
                  <a:gd name="T46" fmla="*/ 227 w 908"/>
                  <a:gd name="T47" fmla="*/ 624 h 1219"/>
                  <a:gd name="T48" fmla="*/ 227 w 908"/>
                  <a:gd name="T49" fmla="*/ 681 h 1219"/>
                  <a:gd name="T50" fmla="*/ 284 w 908"/>
                  <a:gd name="T51" fmla="*/ 766 h 1219"/>
                  <a:gd name="T52" fmla="*/ 256 w 908"/>
                  <a:gd name="T53" fmla="*/ 822 h 1219"/>
                  <a:gd name="T54" fmla="*/ 312 w 908"/>
                  <a:gd name="T55" fmla="*/ 851 h 1219"/>
                  <a:gd name="T56" fmla="*/ 397 w 908"/>
                  <a:gd name="T57" fmla="*/ 1049 h 1219"/>
                  <a:gd name="T58" fmla="*/ 482 w 908"/>
                  <a:gd name="T59" fmla="*/ 1134 h 1219"/>
                  <a:gd name="T60" fmla="*/ 511 w 908"/>
                  <a:gd name="T61" fmla="*/ 1191 h 1219"/>
                  <a:gd name="T62" fmla="*/ 539 w 908"/>
                  <a:gd name="T63" fmla="*/ 1219 h 1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908" h="1219">
                    <a:moveTo>
                      <a:pt x="539" y="1219"/>
                    </a:moveTo>
                    <a:lnTo>
                      <a:pt x="624" y="1191"/>
                    </a:lnTo>
                    <a:lnTo>
                      <a:pt x="681" y="1163"/>
                    </a:lnTo>
                    <a:lnTo>
                      <a:pt x="709" y="1191"/>
                    </a:lnTo>
                    <a:lnTo>
                      <a:pt x="709" y="1163"/>
                    </a:lnTo>
                    <a:lnTo>
                      <a:pt x="766" y="1191"/>
                    </a:lnTo>
                    <a:lnTo>
                      <a:pt x="908" y="1078"/>
                    </a:lnTo>
                    <a:lnTo>
                      <a:pt x="823" y="1021"/>
                    </a:lnTo>
                    <a:lnTo>
                      <a:pt x="794" y="936"/>
                    </a:lnTo>
                    <a:lnTo>
                      <a:pt x="851" y="879"/>
                    </a:lnTo>
                    <a:lnTo>
                      <a:pt x="823" y="851"/>
                    </a:lnTo>
                    <a:lnTo>
                      <a:pt x="709" y="851"/>
                    </a:lnTo>
                    <a:lnTo>
                      <a:pt x="567" y="709"/>
                    </a:lnTo>
                    <a:lnTo>
                      <a:pt x="539" y="624"/>
                    </a:lnTo>
                    <a:lnTo>
                      <a:pt x="426" y="454"/>
                    </a:lnTo>
                    <a:lnTo>
                      <a:pt x="199" y="255"/>
                    </a:lnTo>
                    <a:lnTo>
                      <a:pt x="142" y="57"/>
                    </a:lnTo>
                    <a:lnTo>
                      <a:pt x="86" y="0"/>
                    </a:lnTo>
                    <a:lnTo>
                      <a:pt x="0" y="57"/>
                    </a:lnTo>
                    <a:lnTo>
                      <a:pt x="57" y="284"/>
                    </a:lnTo>
                    <a:lnTo>
                      <a:pt x="171" y="369"/>
                    </a:lnTo>
                    <a:lnTo>
                      <a:pt x="227" y="454"/>
                    </a:lnTo>
                    <a:lnTo>
                      <a:pt x="199" y="511"/>
                    </a:lnTo>
                    <a:lnTo>
                      <a:pt x="227" y="624"/>
                    </a:lnTo>
                    <a:lnTo>
                      <a:pt x="227" y="681"/>
                    </a:lnTo>
                    <a:lnTo>
                      <a:pt x="284" y="766"/>
                    </a:lnTo>
                    <a:lnTo>
                      <a:pt x="256" y="822"/>
                    </a:lnTo>
                    <a:lnTo>
                      <a:pt x="312" y="851"/>
                    </a:lnTo>
                    <a:lnTo>
                      <a:pt x="397" y="1049"/>
                    </a:lnTo>
                    <a:lnTo>
                      <a:pt x="482" y="1134"/>
                    </a:lnTo>
                    <a:lnTo>
                      <a:pt x="511" y="1191"/>
                    </a:lnTo>
                    <a:lnTo>
                      <a:pt x="539" y="1219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7" name="Freeform 307"/>
              <p:cNvSpPr>
                <a:spLocks/>
              </p:cNvSpPr>
              <p:nvPr/>
            </p:nvSpPr>
            <p:spPr bwMode="auto">
              <a:xfrm>
                <a:off x="926" y="1566"/>
                <a:ext cx="369" cy="567"/>
              </a:xfrm>
              <a:custGeom>
                <a:avLst/>
                <a:gdLst>
                  <a:gd name="T0" fmla="*/ 227 w 369"/>
                  <a:gd name="T1" fmla="*/ 28 h 567"/>
                  <a:gd name="T2" fmla="*/ 170 w 369"/>
                  <a:gd name="T3" fmla="*/ 0 h 567"/>
                  <a:gd name="T4" fmla="*/ 170 w 369"/>
                  <a:gd name="T5" fmla="*/ 28 h 567"/>
                  <a:gd name="T6" fmla="*/ 142 w 369"/>
                  <a:gd name="T7" fmla="*/ 0 h 567"/>
                  <a:gd name="T8" fmla="*/ 85 w 369"/>
                  <a:gd name="T9" fmla="*/ 28 h 567"/>
                  <a:gd name="T10" fmla="*/ 0 w 369"/>
                  <a:gd name="T11" fmla="*/ 56 h 567"/>
                  <a:gd name="T12" fmla="*/ 85 w 369"/>
                  <a:gd name="T13" fmla="*/ 226 h 567"/>
                  <a:gd name="T14" fmla="*/ 114 w 369"/>
                  <a:gd name="T15" fmla="*/ 340 h 567"/>
                  <a:gd name="T16" fmla="*/ 57 w 369"/>
                  <a:gd name="T17" fmla="*/ 453 h 567"/>
                  <a:gd name="T18" fmla="*/ 57 w 369"/>
                  <a:gd name="T19" fmla="*/ 538 h 567"/>
                  <a:gd name="T20" fmla="*/ 85 w 369"/>
                  <a:gd name="T21" fmla="*/ 567 h 567"/>
                  <a:gd name="T22" fmla="*/ 170 w 369"/>
                  <a:gd name="T23" fmla="*/ 510 h 567"/>
                  <a:gd name="T24" fmla="*/ 199 w 369"/>
                  <a:gd name="T25" fmla="*/ 453 h 567"/>
                  <a:gd name="T26" fmla="*/ 227 w 369"/>
                  <a:gd name="T27" fmla="*/ 425 h 567"/>
                  <a:gd name="T28" fmla="*/ 284 w 369"/>
                  <a:gd name="T29" fmla="*/ 510 h 567"/>
                  <a:gd name="T30" fmla="*/ 369 w 369"/>
                  <a:gd name="T31" fmla="*/ 510 h 567"/>
                  <a:gd name="T32" fmla="*/ 369 w 369"/>
                  <a:gd name="T33" fmla="*/ 425 h 567"/>
                  <a:gd name="T34" fmla="*/ 284 w 369"/>
                  <a:gd name="T35" fmla="*/ 425 h 567"/>
                  <a:gd name="T36" fmla="*/ 284 w 369"/>
                  <a:gd name="T37" fmla="*/ 396 h 567"/>
                  <a:gd name="T38" fmla="*/ 340 w 369"/>
                  <a:gd name="T39" fmla="*/ 368 h 567"/>
                  <a:gd name="T40" fmla="*/ 312 w 369"/>
                  <a:gd name="T41" fmla="*/ 311 h 567"/>
                  <a:gd name="T42" fmla="*/ 312 w 369"/>
                  <a:gd name="T43" fmla="*/ 226 h 567"/>
                  <a:gd name="T44" fmla="*/ 284 w 369"/>
                  <a:gd name="T45" fmla="*/ 198 h 567"/>
                  <a:gd name="T46" fmla="*/ 284 w 369"/>
                  <a:gd name="T47" fmla="*/ 141 h 567"/>
                  <a:gd name="T48" fmla="*/ 255 w 369"/>
                  <a:gd name="T49" fmla="*/ 113 h 567"/>
                  <a:gd name="T50" fmla="*/ 199 w 369"/>
                  <a:gd name="T51" fmla="*/ 113 h 567"/>
                  <a:gd name="T52" fmla="*/ 227 w 369"/>
                  <a:gd name="T53" fmla="*/ 28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369" h="567">
                    <a:moveTo>
                      <a:pt x="227" y="28"/>
                    </a:moveTo>
                    <a:lnTo>
                      <a:pt x="170" y="0"/>
                    </a:lnTo>
                    <a:lnTo>
                      <a:pt x="170" y="28"/>
                    </a:lnTo>
                    <a:lnTo>
                      <a:pt x="142" y="0"/>
                    </a:lnTo>
                    <a:lnTo>
                      <a:pt x="85" y="28"/>
                    </a:lnTo>
                    <a:lnTo>
                      <a:pt x="0" y="56"/>
                    </a:lnTo>
                    <a:lnTo>
                      <a:pt x="85" y="226"/>
                    </a:lnTo>
                    <a:lnTo>
                      <a:pt x="114" y="340"/>
                    </a:lnTo>
                    <a:lnTo>
                      <a:pt x="57" y="453"/>
                    </a:lnTo>
                    <a:lnTo>
                      <a:pt x="57" y="538"/>
                    </a:lnTo>
                    <a:lnTo>
                      <a:pt x="85" y="567"/>
                    </a:lnTo>
                    <a:lnTo>
                      <a:pt x="170" y="510"/>
                    </a:lnTo>
                    <a:lnTo>
                      <a:pt x="199" y="453"/>
                    </a:lnTo>
                    <a:lnTo>
                      <a:pt x="227" y="425"/>
                    </a:lnTo>
                    <a:lnTo>
                      <a:pt x="284" y="510"/>
                    </a:lnTo>
                    <a:lnTo>
                      <a:pt x="369" y="510"/>
                    </a:lnTo>
                    <a:lnTo>
                      <a:pt x="369" y="425"/>
                    </a:lnTo>
                    <a:lnTo>
                      <a:pt x="284" y="425"/>
                    </a:lnTo>
                    <a:lnTo>
                      <a:pt x="284" y="396"/>
                    </a:lnTo>
                    <a:lnTo>
                      <a:pt x="340" y="368"/>
                    </a:lnTo>
                    <a:lnTo>
                      <a:pt x="312" y="311"/>
                    </a:lnTo>
                    <a:lnTo>
                      <a:pt x="312" y="226"/>
                    </a:lnTo>
                    <a:lnTo>
                      <a:pt x="284" y="198"/>
                    </a:lnTo>
                    <a:lnTo>
                      <a:pt x="284" y="141"/>
                    </a:lnTo>
                    <a:lnTo>
                      <a:pt x="255" y="113"/>
                    </a:lnTo>
                    <a:lnTo>
                      <a:pt x="199" y="113"/>
                    </a:lnTo>
                    <a:lnTo>
                      <a:pt x="227" y="2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8" name="Freeform 308"/>
              <p:cNvSpPr>
                <a:spLocks/>
              </p:cNvSpPr>
              <p:nvPr/>
            </p:nvSpPr>
            <p:spPr bwMode="auto">
              <a:xfrm>
                <a:off x="1125" y="1481"/>
                <a:ext cx="963" cy="850"/>
              </a:xfrm>
              <a:custGeom>
                <a:avLst/>
                <a:gdLst>
                  <a:gd name="T0" fmla="*/ 141 w 963"/>
                  <a:gd name="T1" fmla="*/ 595 h 850"/>
                  <a:gd name="T2" fmla="*/ 170 w 963"/>
                  <a:gd name="T3" fmla="*/ 595 h 850"/>
                  <a:gd name="T4" fmla="*/ 170 w 963"/>
                  <a:gd name="T5" fmla="*/ 510 h 850"/>
                  <a:gd name="T6" fmla="*/ 85 w 963"/>
                  <a:gd name="T7" fmla="*/ 510 h 850"/>
                  <a:gd name="T8" fmla="*/ 85 w 963"/>
                  <a:gd name="T9" fmla="*/ 481 h 850"/>
                  <a:gd name="T10" fmla="*/ 141 w 963"/>
                  <a:gd name="T11" fmla="*/ 453 h 850"/>
                  <a:gd name="T12" fmla="*/ 113 w 963"/>
                  <a:gd name="T13" fmla="*/ 396 h 850"/>
                  <a:gd name="T14" fmla="*/ 113 w 963"/>
                  <a:gd name="T15" fmla="*/ 311 h 850"/>
                  <a:gd name="T16" fmla="*/ 85 w 963"/>
                  <a:gd name="T17" fmla="*/ 283 h 850"/>
                  <a:gd name="T18" fmla="*/ 85 w 963"/>
                  <a:gd name="T19" fmla="*/ 226 h 850"/>
                  <a:gd name="T20" fmla="*/ 56 w 963"/>
                  <a:gd name="T21" fmla="*/ 198 h 850"/>
                  <a:gd name="T22" fmla="*/ 0 w 963"/>
                  <a:gd name="T23" fmla="*/ 198 h 850"/>
                  <a:gd name="T24" fmla="*/ 28 w 963"/>
                  <a:gd name="T25" fmla="*/ 113 h 850"/>
                  <a:gd name="T26" fmla="*/ 170 w 963"/>
                  <a:gd name="T27" fmla="*/ 0 h 850"/>
                  <a:gd name="T28" fmla="*/ 311 w 963"/>
                  <a:gd name="T29" fmla="*/ 56 h 850"/>
                  <a:gd name="T30" fmla="*/ 396 w 963"/>
                  <a:gd name="T31" fmla="*/ 141 h 850"/>
                  <a:gd name="T32" fmla="*/ 510 w 963"/>
                  <a:gd name="T33" fmla="*/ 141 h 850"/>
                  <a:gd name="T34" fmla="*/ 595 w 963"/>
                  <a:gd name="T35" fmla="*/ 198 h 850"/>
                  <a:gd name="T36" fmla="*/ 510 w 963"/>
                  <a:gd name="T37" fmla="*/ 255 h 850"/>
                  <a:gd name="T38" fmla="*/ 482 w 963"/>
                  <a:gd name="T39" fmla="*/ 226 h 850"/>
                  <a:gd name="T40" fmla="*/ 425 w 963"/>
                  <a:gd name="T41" fmla="*/ 311 h 850"/>
                  <a:gd name="T42" fmla="*/ 368 w 963"/>
                  <a:gd name="T43" fmla="*/ 311 h 850"/>
                  <a:gd name="T44" fmla="*/ 396 w 963"/>
                  <a:gd name="T45" fmla="*/ 396 h 850"/>
                  <a:gd name="T46" fmla="*/ 453 w 963"/>
                  <a:gd name="T47" fmla="*/ 425 h 850"/>
                  <a:gd name="T48" fmla="*/ 538 w 963"/>
                  <a:gd name="T49" fmla="*/ 425 h 850"/>
                  <a:gd name="T50" fmla="*/ 567 w 963"/>
                  <a:gd name="T51" fmla="*/ 481 h 850"/>
                  <a:gd name="T52" fmla="*/ 623 w 963"/>
                  <a:gd name="T53" fmla="*/ 453 h 850"/>
                  <a:gd name="T54" fmla="*/ 680 w 963"/>
                  <a:gd name="T55" fmla="*/ 510 h 850"/>
                  <a:gd name="T56" fmla="*/ 737 w 963"/>
                  <a:gd name="T57" fmla="*/ 510 h 850"/>
                  <a:gd name="T58" fmla="*/ 737 w 963"/>
                  <a:gd name="T59" fmla="*/ 481 h 850"/>
                  <a:gd name="T60" fmla="*/ 963 w 963"/>
                  <a:gd name="T61" fmla="*/ 510 h 850"/>
                  <a:gd name="T62" fmla="*/ 963 w 963"/>
                  <a:gd name="T63" fmla="*/ 595 h 850"/>
                  <a:gd name="T64" fmla="*/ 907 w 963"/>
                  <a:gd name="T65" fmla="*/ 652 h 850"/>
                  <a:gd name="T66" fmla="*/ 850 w 963"/>
                  <a:gd name="T67" fmla="*/ 623 h 850"/>
                  <a:gd name="T68" fmla="*/ 793 w 963"/>
                  <a:gd name="T69" fmla="*/ 623 h 850"/>
                  <a:gd name="T70" fmla="*/ 680 w 963"/>
                  <a:gd name="T71" fmla="*/ 595 h 850"/>
                  <a:gd name="T72" fmla="*/ 567 w 963"/>
                  <a:gd name="T73" fmla="*/ 737 h 850"/>
                  <a:gd name="T74" fmla="*/ 567 w 963"/>
                  <a:gd name="T75" fmla="*/ 793 h 850"/>
                  <a:gd name="T76" fmla="*/ 510 w 963"/>
                  <a:gd name="T77" fmla="*/ 850 h 850"/>
                  <a:gd name="T78" fmla="*/ 453 w 963"/>
                  <a:gd name="T79" fmla="*/ 822 h 850"/>
                  <a:gd name="T80" fmla="*/ 396 w 963"/>
                  <a:gd name="T81" fmla="*/ 822 h 850"/>
                  <a:gd name="T82" fmla="*/ 340 w 963"/>
                  <a:gd name="T83" fmla="*/ 765 h 850"/>
                  <a:gd name="T84" fmla="*/ 311 w 963"/>
                  <a:gd name="T85" fmla="*/ 822 h 850"/>
                  <a:gd name="T86" fmla="*/ 255 w 963"/>
                  <a:gd name="T87" fmla="*/ 822 h 850"/>
                  <a:gd name="T88" fmla="*/ 255 w 963"/>
                  <a:gd name="T89" fmla="*/ 793 h 850"/>
                  <a:gd name="T90" fmla="*/ 198 w 963"/>
                  <a:gd name="T91" fmla="*/ 765 h 850"/>
                  <a:gd name="T92" fmla="*/ 141 w 963"/>
                  <a:gd name="T93" fmla="*/ 708 h 850"/>
                  <a:gd name="T94" fmla="*/ 141 w 963"/>
                  <a:gd name="T95" fmla="*/ 652 h 850"/>
                  <a:gd name="T96" fmla="*/ 141 w 963"/>
                  <a:gd name="T97" fmla="*/ 595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63" h="850">
                    <a:moveTo>
                      <a:pt x="141" y="595"/>
                    </a:moveTo>
                    <a:lnTo>
                      <a:pt x="170" y="595"/>
                    </a:lnTo>
                    <a:lnTo>
                      <a:pt x="170" y="510"/>
                    </a:lnTo>
                    <a:lnTo>
                      <a:pt x="85" y="510"/>
                    </a:lnTo>
                    <a:lnTo>
                      <a:pt x="85" y="481"/>
                    </a:lnTo>
                    <a:lnTo>
                      <a:pt x="141" y="453"/>
                    </a:lnTo>
                    <a:lnTo>
                      <a:pt x="113" y="396"/>
                    </a:lnTo>
                    <a:lnTo>
                      <a:pt x="113" y="311"/>
                    </a:lnTo>
                    <a:lnTo>
                      <a:pt x="85" y="283"/>
                    </a:lnTo>
                    <a:lnTo>
                      <a:pt x="85" y="226"/>
                    </a:lnTo>
                    <a:lnTo>
                      <a:pt x="56" y="198"/>
                    </a:lnTo>
                    <a:lnTo>
                      <a:pt x="0" y="198"/>
                    </a:lnTo>
                    <a:lnTo>
                      <a:pt x="28" y="113"/>
                    </a:lnTo>
                    <a:lnTo>
                      <a:pt x="170" y="0"/>
                    </a:lnTo>
                    <a:lnTo>
                      <a:pt x="311" y="56"/>
                    </a:lnTo>
                    <a:lnTo>
                      <a:pt x="396" y="141"/>
                    </a:lnTo>
                    <a:lnTo>
                      <a:pt x="510" y="141"/>
                    </a:lnTo>
                    <a:lnTo>
                      <a:pt x="595" y="198"/>
                    </a:lnTo>
                    <a:lnTo>
                      <a:pt x="510" y="255"/>
                    </a:lnTo>
                    <a:lnTo>
                      <a:pt x="482" y="226"/>
                    </a:lnTo>
                    <a:lnTo>
                      <a:pt x="425" y="311"/>
                    </a:lnTo>
                    <a:lnTo>
                      <a:pt x="368" y="311"/>
                    </a:lnTo>
                    <a:lnTo>
                      <a:pt x="396" y="396"/>
                    </a:lnTo>
                    <a:lnTo>
                      <a:pt x="453" y="425"/>
                    </a:lnTo>
                    <a:lnTo>
                      <a:pt x="538" y="425"/>
                    </a:lnTo>
                    <a:lnTo>
                      <a:pt x="567" y="481"/>
                    </a:lnTo>
                    <a:lnTo>
                      <a:pt x="623" y="453"/>
                    </a:lnTo>
                    <a:lnTo>
                      <a:pt x="680" y="510"/>
                    </a:lnTo>
                    <a:lnTo>
                      <a:pt x="737" y="510"/>
                    </a:lnTo>
                    <a:lnTo>
                      <a:pt x="737" y="481"/>
                    </a:lnTo>
                    <a:lnTo>
                      <a:pt x="963" y="510"/>
                    </a:lnTo>
                    <a:lnTo>
                      <a:pt x="963" y="595"/>
                    </a:lnTo>
                    <a:lnTo>
                      <a:pt x="907" y="652"/>
                    </a:lnTo>
                    <a:lnTo>
                      <a:pt x="850" y="623"/>
                    </a:lnTo>
                    <a:lnTo>
                      <a:pt x="793" y="623"/>
                    </a:lnTo>
                    <a:lnTo>
                      <a:pt x="680" y="595"/>
                    </a:lnTo>
                    <a:lnTo>
                      <a:pt x="567" y="737"/>
                    </a:lnTo>
                    <a:lnTo>
                      <a:pt x="567" y="793"/>
                    </a:lnTo>
                    <a:lnTo>
                      <a:pt x="510" y="850"/>
                    </a:lnTo>
                    <a:lnTo>
                      <a:pt x="453" y="822"/>
                    </a:lnTo>
                    <a:lnTo>
                      <a:pt x="396" y="822"/>
                    </a:lnTo>
                    <a:lnTo>
                      <a:pt x="340" y="765"/>
                    </a:lnTo>
                    <a:lnTo>
                      <a:pt x="311" y="822"/>
                    </a:lnTo>
                    <a:lnTo>
                      <a:pt x="255" y="822"/>
                    </a:lnTo>
                    <a:lnTo>
                      <a:pt x="255" y="793"/>
                    </a:lnTo>
                    <a:lnTo>
                      <a:pt x="198" y="765"/>
                    </a:lnTo>
                    <a:lnTo>
                      <a:pt x="141" y="708"/>
                    </a:lnTo>
                    <a:lnTo>
                      <a:pt x="141" y="652"/>
                    </a:lnTo>
                    <a:lnTo>
                      <a:pt x="141" y="59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9" name="Freeform 309"/>
              <p:cNvSpPr>
                <a:spLocks/>
              </p:cNvSpPr>
              <p:nvPr/>
            </p:nvSpPr>
            <p:spPr bwMode="auto">
              <a:xfrm>
                <a:off x="898" y="3068"/>
                <a:ext cx="340" cy="369"/>
              </a:xfrm>
              <a:custGeom>
                <a:avLst/>
                <a:gdLst>
                  <a:gd name="T0" fmla="*/ 85 w 340"/>
                  <a:gd name="T1" fmla="*/ 0 h 369"/>
                  <a:gd name="T2" fmla="*/ 142 w 340"/>
                  <a:gd name="T3" fmla="*/ 28 h 369"/>
                  <a:gd name="T4" fmla="*/ 170 w 340"/>
                  <a:gd name="T5" fmla="*/ 57 h 369"/>
                  <a:gd name="T6" fmla="*/ 227 w 340"/>
                  <a:gd name="T7" fmla="*/ 114 h 369"/>
                  <a:gd name="T8" fmla="*/ 340 w 340"/>
                  <a:gd name="T9" fmla="*/ 227 h 369"/>
                  <a:gd name="T10" fmla="*/ 198 w 340"/>
                  <a:gd name="T11" fmla="*/ 312 h 369"/>
                  <a:gd name="T12" fmla="*/ 142 w 340"/>
                  <a:gd name="T13" fmla="*/ 255 h 369"/>
                  <a:gd name="T14" fmla="*/ 170 w 340"/>
                  <a:gd name="T15" fmla="*/ 340 h 369"/>
                  <a:gd name="T16" fmla="*/ 113 w 340"/>
                  <a:gd name="T17" fmla="*/ 369 h 369"/>
                  <a:gd name="T18" fmla="*/ 85 w 340"/>
                  <a:gd name="T19" fmla="*/ 340 h 369"/>
                  <a:gd name="T20" fmla="*/ 56 w 340"/>
                  <a:gd name="T21" fmla="*/ 340 h 369"/>
                  <a:gd name="T22" fmla="*/ 0 w 340"/>
                  <a:gd name="T23" fmla="*/ 312 h 369"/>
                  <a:gd name="T24" fmla="*/ 0 w 340"/>
                  <a:gd name="T25" fmla="*/ 227 h 369"/>
                  <a:gd name="T26" fmla="*/ 56 w 340"/>
                  <a:gd name="T27" fmla="*/ 170 h 369"/>
                  <a:gd name="T28" fmla="*/ 85 w 340"/>
                  <a:gd name="T29" fmla="*/ 0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40" h="369">
                    <a:moveTo>
                      <a:pt x="85" y="0"/>
                    </a:moveTo>
                    <a:lnTo>
                      <a:pt x="142" y="28"/>
                    </a:lnTo>
                    <a:lnTo>
                      <a:pt x="170" y="57"/>
                    </a:lnTo>
                    <a:lnTo>
                      <a:pt x="227" y="114"/>
                    </a:lnTo>
                    <a:lnTo>
                      <a:pt x="340" y="227"/>
                    </a:lnTo>
                    <a:lnTo>
                      <a:pt x="198" y="312"/>
                    </a:lnTo>
                    <a:lnTo>
                      <a:pt x="142" y="255"/>
                    </a:lnTo>
                    <a:lnTo>
                      <a:pt x="170" y="340"/>
                    </a:lnTo>
                    <a:lnTo>
                      <a:pt x="113" y="369"/>
                    </a:lnTo>
                    <a:lnTo>
                      <a:pt x="85" y="340"/>
                    </a:lnTo>
                    <a:lnTo>
                      <a:pt x="56" y="340"/>
                    </a:lnTo>
                    <a:lnTo>
                      <a:pt x="0" y="312"/>
                    </a:lnTo>
                    <a:lnTo>
                      <a:pt x="0" y="227"/>
                    </a:lnTo>
                    <a:lnTo>
                      <a:pt x="56" y="170"/>
                    </a:lnTo>
                    <a:lnTo>
                      <a:pt x="85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1" name="Freeform 311"/>
              <p:cNvSpPr>
                <a:spLocks/>
              </p:cNvSpPr>
              <p:nvPr/>
            </p:nvSpPr>
            <p:spPr bwMode="auto">
              <a:xfrm>
                <a:off x="983" y="2444"/>
                <a:ext cx="425" cy="766"/>
              </a:xfrm>
              <a:custGeom>
                <a:avLst/>
                <a:gdLst>
                  <a:gd name="T0" fmla="*/ 170 w 425"/>
                  <a:gd name="T1" fmla="*/ 738 h 766"/>
                  <a:gd name="T2" fmla="*/ 227 w 425"/>
                  <a:gd name="T3" fmla="*/ 681 h 766"/>
                  <a:gd name="T4" fmla="*/ 283 w 425"/>
                  <a:gd name="T5" fmla="*/ 709 h 766"/>
                  <a:gd name="T6" fmla="*/ 283 w 425"/>
                  <a:gd name="T7" fmla="*/ 652 h 766"/>
                  <a:gd name="T8" fmla="*/ 227 w 425"/>
                  <a:gd name="T9" fmla="*/ 652 h 766"/>
                  <a:gd name="T10" fmla="*/ 255 w 425"/>
                  <a:gd name="T11" fmla="*/ 596 h 766"/>
                  <a:gd name="T12" fmla="*/ 312 w 425"/>
                  <a:gd name="T13" fmla="*/ 624 h 766"/>
                  <a:gd name="T14" fmla="*/ 368 w 425"/>
                  <a:gd name="T15" fmla="*/ 652 h 766"/>
                  <a:gd name="T16" fmla="*/ 368 w 425"/>
                  <a:gd name="T17" fmla="*/ 482 h 766"/>
                  <a:gd name="T18" fmla="*/ 255 w 425"/>
                  <a:gd name="T19" fmla="*/ 397 h 766"/>
                  <a:gd name="T20" fmla="*/ 283 w 425"/>
                  <a:gd name="T21" fmla="*/ 369 h 766"/>
                  <a:gd name="T22" fmla="*/ 340 w 425"/>
                  <a:gd name="T23" fmla="*/ 341 h 766"/>
                  <a:gd name="T24" fmla="*/ 368 w 425"/>
                  <a:gd name="T25" fmla="*/ 256 h 766"/>
                  <a:gd name="T26" fmla="*/ 425 w 425"/>
                  <a:gd name="T27" fmla="*/ 256 h 766"/>
                  <a:gd name="T28" fmla="*/ 425 w 425"/>
                  <a:gd name="T29" fmla="*/ 171 h 766"/>
                  <a:gd name="T30" fmla="*/ 425 w 425"/>
                  <a:gd name="T31" fmla="*/ 85 h 766"/>
                  <a:gd name="T32" fmla="*/ 425 w 425"/>
                  <a:gd name="T33" fmla="*/ 0 h 766"/>
                  <a:gd name="T34" fmla="*/ 312 w 425"/>
                  <a:gd name="T35" fmla="*/ 29 h 766"/>
                  <a:gd name="T36" fmla="*/ 255 w 425"/>
                  <a:gd name="T37" fmla="*/ 199 h 766"/>
                  <a:gd name="T38" fmla="*/ 198 w 425"/>
                  <a:gd name="T39" fmla="*/ 171 h 766"/>
                  <a:gd name="T40" fmla="*/ 198 w 425"/>
                  <a:gd name="T41" fmla="*/ 114 h 766"/>
                  <a:gd name="T42" fmla="*/ 57 w 425"/>
                  <a:gd name="T43" fmla="*/ 57 h 766"/>
                  <a:gd name="T44" fmla="*/ 57 w 425"/>
                  <a:gd name="T45" fmla="*/ 142 h 766"/>
                  <a:gd name="T46" fmla="*/ 0 w 425"/>
                  <a:gd name="T47" fmla="*/ 171 h 766"/>
                  <a:gd name="T48" fmla="*/ 57 w 425"/>
                  <a:gd name="T49" fmla="*/ 199 h 766"/>
                  <a:gd name="T50" fmla="*/ 28 w 425"/>
                  <a:gd name="T51" fmla="*/ 312 h 766"/>
                  <a:gd name="T52" fmla="*/ 142 w 425"/>
                  <a:gd name="T53" fmla="*/ 454 h 766"/>
                  <a:gd name="T54" fmla="*/ 113 w 425"/>
                  <a:gd name="T55" fmla="*/ 567 h 766"/>
                  <a:gd name="T56" fmla="*/ 28 w 425"/>
                  <a:gd name="T57" fmla="*/ 596 h 766"/>
                  <a:gd name="T58" fmla="*/ 0 w 425"/>
                  <a:gd name="T59" fmla="*/ 624 h 766"/>
                  <a:gd name="T60" fmla="*/ 57 w 425"/>
                  <a:gd name="T61" fmla="*/ 652 h 766"/>
                  <a:gd name="T62" fmla="*/ 170 w 425"/>
                  <a:gd name="T63" fmla="*/ 766 h 766"/>
                  <a:gd name="T64" fmla="*/ 170 w 425"/>
                  <a:gd name="T65" fmla="*/ 738 h 7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425" h="766">
                    <a:moveTo>
                      <a:pt x="170" y="738"/>
                    </a:moveTo>
                    <a:lnTo>
                      <a:pt x="227" y="681"/>
                    </a:lnTo>
                    <a:lnTo>
                      <a:pt x="283" y="709"/>
                    </a:lnTo>
                    <a:lnTo>
                      <a:pt x="283" y="652"/>
                    </a:lnTo>
                    <a:lnTo>
                      <a:pt x="227" y="652"/>
                    </a:lnTo>
                    <a:lnTo>
                      <a:pt x="255" y="596"/>
                    </a:lnTo>
                    <a:lnTo>
                      <a:pt x="312" y="624"/>
                    </a:lnTo>
                    <a:lnTo>
                      <a:pt x="368" y="652"/>
                    </a:lnTo>
                    <a:lnTo>
                      <a:pt x="368" y="482"/>
                    </a:lnTo>
                    <a:lnTo>
                      <a:pt x="255" y="397"/>
                    </a:lnTo>
                    <a:lnTo>
                      <a:pt x="283" y="369"/>
                    </a:lnTo>
                    <a:lnTo>
                      <a:pt x="340" y="341"/>
                    </a:lnTo>
                    <a:lnTo>
                      <a:pt x="368" y="256"/>
                    </a:lnTo>
                    <a:lnTo>
                      <a:pt x="425" y="256"/>
                    </a:lnTo>
                    <a:lnTo>
                      <a:pt x="425" y="171"/>
                    </a:lnTo>
                    <a:lnTo>
                      <a:pt x="425" y="85"/>
                    </a:lnTo>
                    <a:lnTo>
                      <a:pt x="425" y="0"/>
                    </a:lnTo>
                    <a:lnTo>
                      <a:pt x="312" y="29"/>
                    </a:lnTo>
                    <a:lnTo>
                      <a:pt x="255" y="199"/>
                    </a:lnTo>
                    <a:lnTo>
                      <a:pt x="198" y="171"/>
                    </a:lnTo>
                    <a:lnTo>
                      <a:pt x="198" y="114"/>
                    </a:lnTo>
                    <a:lnTo>
                      <a:pt x="57" y="57"/>
                    </a:lnTo>
                    <a:lnTo>
                      <a:pt x="57" y="142"/>
                    </a:lnTo>
                    <a:lnTo>
                      <a:pt x="0" y="171"/>
                    </a:lnTo>
                    <a:lnTo>
                      <a:pt x="57" y="199"/>
                    </a:lnTo>
                    <a:lnTo>
                      <a:pt x="28" y="312"/>
                    </a:lnTo>
                    <a:lnTo>
                      <a:pt x="142" y="454"/>
                    </a:lnTo>
                    <a:lnTo>
                      <a:pt x="113" y="567"/>
                    </a:lnTo>
                    <a:lnTo>
                      <a:pt x="28" y="596"/>
                    </a:lnTo>
                    <a:lnTo>
                      <a:pt x="0" y="624"/>
                    </a:lnTo>
                    <a:lnTo>
                      <a:pt x="57" y="652"/>
                    </a:lnTo>
                    <a:lnTo>
                      <a:pt x="170" y="766"/>
                    </a:lnTo>
                    <a:lnTo>
                      <a:pt x="170" y="73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2" name="Freeform 312"/>
              <p:cNvSpPr>
                <a:spLocks/>
              </p:cNvSpPr>
              <p:nvPr/>
            </p:nvSpPr>
            <p:spPr bwMode="auto">
              <a:xfrm>
                <a:off x="926" y="1991"/>
                <a:ext cx="624" cy="652"/>
              </a:xfrm>
              <a:custGeom>
                <a:avLst/>
                <a:gdLst>
                  <a:gd name="T0" fmla="*/ 482 w 624"/>
                  <a:gd name="T1" fmla="*/ 453 h 652"/>
                  <a:gd name="T2" fmla="*/ 454 w 624"/>
                  <a:gd name="T3" fmla="*/ 397 h 652"/>
                  <a:gd name="T4" fmla="*/ 595 w 624"/>
                  <a:gd name="T5" fmla="*/ 397 h 652"/>
                  <a:gd name="T6" fmla="*/ 624 w 624"/>
                  <a:gd name="T7" fmla="*/ 368 h 652"/>
                  <a:gd name="T8" fmla="*/ 595 w 624"/>
                  <a:gd name="T9" fmla="*/ 312 h 652"/>
                  <a:gd name="T10" fmla="*/ 539 w 624"/>
                  <a:gd name="T11" fmla="*/ 255 h 652"/>
                  <a:gd name="T12" fmla="*/ 510 w 624"/>
                  <a:gd name="T13" fmla="*/ 312 h 652"/>
                  <a:gd name="T14" fmla="*/ 454 w 624"/>
                  <a:gd name="T15" fmla="*/ 312 h 652"/>
                  <a:gd name="T16" fmla="*/ 454 w 624"/>
                  <a:gd name="T17" fmla="*/ 283 h 652"/>
                  <a:gd name="T18" fmla="*/ 397 w 624"/>
                  <a:gd name="T19" fmla="*/ 255 h 652"/>
                  <a:gd name="T20" fmla="*/ 340 w 624"/>
                  <a:gd name="T21" fmla="*/ 198 h 652"/>
                  <a:gd name="T22" fmla="*/ 340 w 624"/>
                  <a:gd name="T23" fmla="*/ 85 h 652"/>
                  <a:gd name="T24" fmla="*/ 284 w 624"/>
                  <a:gd name="T25" fmla="*/ 85 h 652"/>
                  <a:gd name="T26" fmla="*/ 227 w 624"/>
                  <a:gd name="T27" fmla="*/ 0 h 652"/>
                  <a:gd name="T28" fmla="*/ 199 w 624"/>
                  <a:gd name="T29" fmla="*/ 28 h 652"/>
                  <a:gd name="T30" fmla="*/ 170 w 624"/>
                  <a:gd name="T31" fmla="*/ 85 h 652"/>
                  <a:gd name="T32" fmla="*/ 85 w 624"/>
                  <a:gd name="T33" fmla="*/ 142 h 652"/>
                  <a:gd name="T34" fmla="*/ 57 w 624"/>
                  <a:gd name="T35" fmla="*/ 113 h 652"/>
                  <a:gd name="T36" fmla="*/ 57 w 624"/>
                  <a:gd name="T37" fmla="*/ 170 h 652"/>
                  <a:gd name="T38" fmla="*/ 57 w 624"/>
                  <a:gd name="T39" fmla="*/ 340 h 652"/>
                  <a:gd name="T40" fmla="*/ 85 w 624"/>
                  <a:gd name="T41" fmla="*/ 425 h 652"/>
                  <a:gd name="T42" fmla="*/ 0 w 624"/>
                  <a:gd name="T43" fmla="*/ 510 h 652"/>
                  <a:gd name="T44" fmla="*/ 57 w 624"/>
                  <a:gd name="T45" fmla="*/ 624 h 652"/>
                  <a:gd name="T46" fmla="*/ 114 w 624"/>
                  <a:gd name="T47" fmla="*/ 595 h 652"/>
                  <a:gd name="T48" fmla="*/ 114 w 624"/>
                  <a:gd name="T49" fmla="*/ 510 h 652"/>
                  <a:gd name="T50" fmla="*/ 255 w 624"/>
                  <a:gd name="T51" fmla="*/ 567 h 652"/>
                  <a:gd name="T52" fmla="*/ 255 w 624"/>
                  <a:gd name="T53" fmla="*/ 624 h 652"/>
                  <a:gd name="T54" fmla="*/ 312 w 624"/>
                  <a:gd name="T55" fmla="*/ 652 h 652"/>
                  <a:gd name="T56" fmla="*/ 369 w 624"/>
                  <a:gd name="T57" fmla="*/ 482 h 652"/>
                  <a:gd name="T58" fmla="*/ 482 w 624"/>
                  <a:gd name="T59" fmla="*/ 453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624" h="652">
                    <a:moveTo>
                      <a:pt x="482" y="453"/>
                    </a:moveTo>
                    <a:lnTo>
                      <a:pt x="454" y="397"/>
                    </a:lnTo>
                    <a:lnTo>
                      <a:pt x="595" y="397"/>
                    </a:lnTo>
                    <a:lnTo>
                      <a:pt x="624" y="368"/>
                    </a:lnTo>
                    <a:lnTo>
                      <a:pt x="595" y="312"/>
                    </a:lnTo>
                    <a:lnTo>
                      <a:pt x="539" y="255"/>
                    </a:lnTo>
                    <a:lnTo>
                      <a:pt x="510" y="312"/>
                    </a:lnTo>
                    <a:lnTo>
                      <a:pt x="454" y="312"/>
                    </a:lnTo>
                    <a:lnTo>
                      <a:pt x="454" y="283"/>
                    </a:lnTo>
                    <a:lnTo>
                      <a:pt x="397" y="255"/>
                    </a:lnTo>
                    <a:lnTo>
                      <a:pt x="340" y="198"/>
                    </a:lnTo>
                    <a:lnTo>
                      <a:pt x="340" y="85"/>
                    </a:lnTo>
                    <a:lnTo>
                      <a:pt x="284" y="85"/>
                    </a:lnTo>
                    <a:lnTo>
                      <a:pt x="227" y="0"/>
                    </a:lnTo>
                    <a:lnTo>
                      <a:pt x="199" y="28"/>
                    </a:lnTo>
                    <a:lnTo>
                      <a:pt x="170" y="85"/>
                    </a:lnTo>
                    <a:lnTo>
                      <a:pt x="85" y="142"/>
                    </a:lnTo>
                    <a:lnTo>
                      <a:pt x="57" y="113"/>
                    </a:lnTo>
                    <a:lnTo>
                      <a:pt x="57" y="170"/>
                    </a:lnTo>
                    <a:lnTo>
                      <a:pt x="57" y="340"/>
                    </a:lnTo>
                    <a:lnTo>
                      <a:pt x="85" y="425"/>
                    </a:lnTo>
                    <a:lnTo>
                      <a:pt x="0" y="510"/>
                    </a:lnTo>
                    <a:lnTo>
                      <a:pt x="57" y="624"/>
                    </a:lnTo>
                    <a:lnTo>
                      <a:pt x="114" y="595"/>
                    </a:lnTo>
                    <a:lnTo>
                      <a:pt x="114" y="510"/>
                    </a:lnTo>
                    <a:lnTo>
                      <a:pt x="255" y="567"/>
                    </a:lnTo>
                    <a:lnTo>
                      <a:pt x="255" y="624"/>
                    </a:lnTo>
                    <a:lnTo>
                      <a:pt x="312" y="652"/>
                    </a:lnTo>
                    <a:lnTo>
                      <a:pt x="369" y="482"/>
                    </a:lnTo>
                    <a:lnTo>
                      <a:pt x="482" y="45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4" name="Freeform 314"/>
              <p:cNvSpPr>
                <a:spLocks/>
              </p:cNvSpPr>
              <p:nvPr/>
            </p:nvSpPr>
            <p:spPr bwMode="auto">
              <a:xfrm>
                <a:off x="1493" y="1679"/>
                <a:ext cx="794" cy="369"/>
              </a:xfrm>
              <a:custGeom>
                <a:avLst/>
                <a:gdLst>
                  <a:gd name="T0" fmla="*/ 595 w 794"/>
                  <a:gd name="T1" fmla="*/ 312 h 369"/>
                  <a:gd name="T2" fmla="*/ 369 w 794"/>
                  <a:gd name="T3" fmla="*/ 283 h 369"/>
                  <a:gd name="T4" fmla="*/ 369 w 794"/>
                  <a:gd name="T5" fmla="*/ 312 h 369"/>
                  <a:gd name="T6" fmla="*/ 312 w 794"/>
                  <a:gd name="T7" fmla="*/ 312 h 369"/>
                  <a:gd name="T8" fmla="*/ 255 w 794"/>
                  <a:gd name="T9" fmla="*/ 255 h 369"/>
                  <a:gd name="T10" fmla="*/ 199 w 794"/>
                  <a:gd name="T11" fmla="*/ 283 h 369"/>
                  <a:gd name="T12" fmla="*/ 170 w 794"/>
                  <a:gd name="T13" fmla="*/ 227 h 369"/>
                  <a:gd name="T14" fmla="*/ 85 w 794"/>
                  <a:gd name="T15" fmla="*/ 227 h 369"/>
                  <a:gd name="T16" fmla="*/ 28 w 794"/>
                  <a:gd name="T17" fmla="*/ 198 h 369"/>
                  <a:gd name="T18" fmla="*/ 0 w 794"/>
                  <a:gd name="T19" fmla="*/ 113 h 369"/>
                  <a:gd name="T20" fmla="*/ 57 w 794"/>
                  <a:gd name="T21" fmla="*/ 113 h 369"/>
                  <a:gd name="T22" fmla="*/ 114 w 794"/>
                  <a:gd name="T23" fmla="*/ 28 h 369"/>
                  <a:gd name="T24" fmla="*/ 142 w 794"/>
                  <a:gd name="T25" fmla="*/ 57 h 369"/>
                  <a:gd name="T26" fmla="*/ 227 w 794"/>
                  <a:gd name="T27" fmla="*/ 0 h 369"/>
                  <a:gd name="T28" fmla="*/ 284 w 794"/>
                  <a:gd name="T29" fmla="*/ 57 h 369"/>
                  <a:gd name="T30" fmla="*/ 340 w 794"/>
                  <a:gd name="T31" fmla="*/ 57 h 369"/>
                  <a:gd name="T32" fmla="*/ 425 w 794"/>
                  <a:gd name="T33" fmla="*/ 142 h 369"/>
                  <a:gd name="T34" fmla="*/ 482 w 794"/>
                  <a:gd name="T35" fmla="*/ 113 h 369"/>
                  <a:gd name="T36" fmla="*/ 681 w 794"/>
                  <a:gd name="T37" fmla="*/ 170 h 369"/>
                  <a:gd name="T38" fmla="*/ 737 w 794"/>
                  <a:gd name="T39" fmla="*/ 283 h 369"/>
                  <a:gd name="T40" fmla="*/ 794 w 794"/>
                  <a:gd name="T41" fmla="*/ 340 h 369"/>
                  <a:gd name="T42" fmla="*/ 709 w 794"/>
                  <a:gd name="T43" fmla="*/ 369 h 369"/>
                  <a:gd name="T44" fmla="*/ 595 w 794"/>
                  <a:gd name="T45" fmla="*/ 312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794" h="369">
                    <a:moveTo>
                      <a:pt x="595" y="312"/>
                    </a:moveTo>
                    <a:lnTo>
                      <a:pt x="369" y="283"/>
                    </a:lnTo>
                    <a:lnTo>
                      <a:pt x="369" y="312"/>
                    </a:lnTo>
                    <a:lnTo>
                      <a:pt x="312" y="312"/>
                    </a:lnTo>
                    <a:lnTo>
                      <a:pt x="255" y="255"/>
                    </a:lnTo>
                    <a:lnTo>
                      <a:pt x="199" y="283"/>
                    </a:lnTo>
                    <a:lnTo>
                      <a:pt x="170" y="227"/>
                    </a:lnTo>
                    <a:lnTo>
                      <a:pt x="85" y="227"/>
                    </a:lnTo>
                    <a:lnTo>
                      <a:pt x="28" y="198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114" y="28"/>
                    </a:lnTo>
                    <a:lnTo>
                      <a:pt x="142" y="57"/>
                    </a:lnTo>
                    <a:lnTo>
                      <a:pt x="227" y="0"/>
                    </a:lnTo>
                    <a:lnTo>
                      <a:pt x="284" y="57"/>
                    </a:lnTo>
                    <a:lnTo>
                      <a:pt x="340" y="57"/>
                    </a:lnTo>
                    <a:lnTo>
                      <a:pt x="425" y="142"/>
                    </a:lnTo>
                    <a:lnTo>
                      <a:pt x="482" y="113"/>
                    </a:lnTo>
                    <a:lnTo>
                      <a:pt x="681" y="170"/>
                    </a:lnTo>
                    <a:lnTo>
                      <a:pt x="737" y="283"/>
                    </a:lnTo>
                    <a:lnTo>
                      <a:pt x="794" y="340"/>
                    </a:lnTo>
                    <a:lnTo>
                      <a:pt x="709" y="369"/>
                    </a:lnTo>
                    <a:lnTo>
                      <a:pt x="595" y="31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7" name="Freeform 317"/>
              <p:cNvSpPr>
                <a:spLocks/>
              </p:cNvSpPr>
              <p:nvPr/>
            </p:nvSpPr>
            <p:spPr bwMode="auto">
              <a:xfrm>
                <a:off x="1607" y="2076"/>
                <a:ext cx="510" cy="425"/>
              </a:xfrm>
              <a:custGeom>
                <a:avLst/>
                <a:gdLst>
                  <a:gd name="T0" fmla="*/ 425 w 510"/>
                  <a:gd name="T1" fmla="*/ 57 h 425"/>
                  <a:gd name="T2" fmla="*/ 368 w 510"/>
                  <a:gd name="T3" fmla="*/ 28 h 425"/>
                  <a:gd name="T4" fmla="*/ 311 w 510"/>
                  <a:gd name="T5" fmla="*/ 28 h 425"/>
                  <a:gd name="T6" fmla="*/ 198 w 510"/>
                  <a:gd name="T7" fmla="*/ 0 h 425"/>
                  <a:gd name="T8" fmla="*/ 85 w 510"/>
                  <a:gd name="T9" fmla="*/ 142 h 425"/>
                  <a:gd name="T10" fmla="*/ 85 w 510"/>
                  <a:gd name="T11" fmla="*/ 198 h 425"/>
                  <a:gd name="T12" fmla="*/ 0 w 510"/>
                  <a:gd name="T13" fmla="*/ 340 h 425"/>
                  <a:gd name="T14" fmla="*/ 85 w 510"/>
                  <a:gd name="T15" fmla="*/ 340 h 425"/>
                  <a:gd name="T16" fmla="*/ 0 w 510"/>
                  <a:gd name="T17" fmla="*/ 425 h 425"/>
                  <a:gd name="T18" fmla="*/ 85 w 510"/>
                  <a:gd name="T19" fmla="*/ 397 h 425"/>
                  <a:gd name="T20" fmla="*/ 141 w 510"/>
                  <a:gd name="T21" fmla="*/ 425 h 425"/>
                  <a:gd name="T22" fmla="*/ 255 w 510"/>
                  <a:gd name="T23" fmla="*/ 368 h 425"/>
                  <a:gd name="T24" fmla="*/ 283 w 510"/>
                  <a:gd name="T25" fmla="*/ 198 h 425"/>
                  <a:gd name="T26" fmla="*/ 368 w 510"/>
                  <a:gd name="T27" fmla="*/ 340 h 425"/>
                  <a:gd name="T28" fmla="*/ 425 w 510"/>
                  <a:gd name="T29" fmla="*/ 340 h 425"/>
                  <a:gd name="T30" fmla="*/ 453 w 510"/>
                  <a:gd name="T31" fmla="*/ 255 h 425"/>
                  <a:gd name="T32" fmla="*/ 510 w 510"/>
                  <a:gd name="T33" fmla="*/ 227 h 425"/>
                  <a:gd name="T34" fmla="*/ 481 w 510"/>
                  <a:gd name="T35" fmla="*/ 198 h 425"/>
                  <a:gd name="T36" fmla="*/ 425 w 510"/>
                  <a:gd name="T37" fmla="*/ 198 h 425"/>
                  <a:gd name="T38" fmla="*/ 368 w 510"/>
                  <a:gd name="T39" fmla="*/ 142 h 425"/>
                  <a:gd name="T40" fmla="*/ 425 w 510"/>
                  <a:gd name="T41" fmla="*/ 57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510" h="425">
                    <a:moveTo>
                      <a:pt x="425" y="57"/>
                    </a:moveTo>
                    <a:lnTo>
                      <a:pt x="368" y="28"/>
                    </a:lnTo>
                    <a:lnTo>
                      <a:pt x="311" y="28"/>
                    </a:lnTo>
                    <a:lnTo>
                      <a:pt x="198" y="0"/>
                    </a:lnTo>
                    <a:lnTo>
                      <a:pt x="85" y="142"/>
                    </a:lnTo>
                    <a:lnTo>
                      <a:pt x="85" y="198"/>
                    </a:lnTo>
                    <a:lnTo>
                      <a:pt x="0" y="340"/>
                    </a:lnTo>
                    <a:lnTo>
                      <a:pt x="85" y="340"/>
                    </a:lnTo>
                    <a:lnTo>
                      <a:pt x="0" y="425"/>
                    </a:lnTo>
                    <a:lnTo>
                      <a:pt x="85" y="397"/>
                    </a:lnTo>
                    <a:lnTo>
                      <a:pt x="141" y="425"/>
                    </a:lnTo>
                    <a:lnTo>
                      <a:pt x="255" y="368"/>
                    </a:lnTo>
                    <a:lnTo>
                      <a:pt x="283" y="198"/>
                    </a:lnTo>
                    <a:lnTo>
                      <a:pt x="368" y="340"/>
                    </a:lnTo>
                    <a:lnTo>
                      <a:pt x="425" y="340"/>
                    </a:lnTo>
                    <a:lnTo>
                      <a:pt x="453" y="255"/>
                    </a:lnTo>
                    <a:lnTo>
                      <a:pt x="510" y="227"/>
                    </a:lnTo>
                    <a:lnTo>
                      <a:pt x="481" y="198"/>
                    </a:lnTo>
                    <a:lnTo>
                      <a:pt x="425" y="198"/>
                    </a:lnTo>
                    <a:lnTo>
                      <a:pt x="368" y="142"/>
                    </a:lnTo>
                    <a:lnTo>
                      <a:pt x="425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8" name="Freeform 318"/>
              <p:cNvSpPr>
                <a:spLocks/>
              </p:cNvSpPr>
              <p:nvPr/>
            </p:nvSpPr>
            <p:spPr bwMode="auto">
              <a:xfrm>
                <a:off x="1380" y="2274"/>
                <a:ext cx="312" cy="397"/>
              </a:xfrm>
              <a:custGeom>
                <a:avLst/>
                <a:gdLst>
                  <a:gd name="T0" fmla="*/ 28 w 312"/>
                  <a:gd name="T1" fmla="*/ 312 h 397"/>
                  <a:gd name="T2" fmla="*/ 28 w 312"/>
                  <a:gd name="T3" fmla="*/ 199 h 397"/>
                  <a:gd name="T4" fmla="*/ 28 w 312"/>
                  <a:gd name="T5" fmla="*/ 170 h 397"/>
                  <a:gd name="T6" fmla="*/ 0 w 312"/>
                  <a:gd name="T7" fmla="*/ 114 h 397"/>
                  <a:gd name="T8" fmla="*/ 141 w 312"/>
                  <a:gd name="T9" fmla="*/ 114 h 397"/>
                  <a:gd name="T10" fmla="*/ 170 w 312"/>
                  <a:gd name="T11" fmla="*/ 85 h 397"/>
                  <a:gd name="T12" fmla="*/ 141 w 312"/>
                  <a:gd name="T13" fmla="*/ 29 h 397"/>
                  <a:gd name="T14" fmla="*/ 198 w 312"/>
                  <a:gd name="T15" fmla="*/ 29 h 397"/>
                  <a:gd name="T16" fmla="*/ 255 w 312"/>
                  <a:gd name="T17" fmla="*/ 57 h 397"/>
                  <a:gd name="T18" fmla="*/ 312 w 312"/>
                  <a:gd name="T19" fmla="*/ 0 h 397"/>
                  <a:gd name="T20" fmla="*/ 227 w 312"/>
                  <a:gd name="T21" fmla="*/ 142 h 397"/>
                  <a:gd name="T22" fmla="*/ 312 w 312"/>
                  <a:gd name="T23" fmla="*/ 142 h 397"/>
                  <a:gd name="T24" fmla="*/ 227 w 312"/>
                  <a:gd name="T25" fmla="*/ 227 h 397"/>
                  <a:gd name="T26" fmla="*/ 312 w 312"/>
                  <a:gd name="T27" fmla="*/ 199 h 397"/>
                  <a:gd name="T28" fmla="*/ 312 w 312"/>
                  <a:gd name="T29" fmla="*/ 255 h 397"/>
                  <a:gd name="T30" fmla="*/ 255 w 312"/>
                  <a:gd name="T31" fmla="*/ 284 h 397"/>
                  <a:gd name="T32" fmla="*/ 255 w 312"/>
                  <a:gd name="T33" fmla="*/ 312 h 397"/>
                  <a:gd name="T34" fmla="*/ 170 w 312"/>
                  <a:gd name="T35" fmla="*/ 397 h 397"/>
                  <a:gd name="T36" fmla="*/ 113 w 312"/>
                  <a:gd name="T37" fmla="*/ 397 h 397"/>
                  <a:gd name="T38" fmla="*/ 56 w 312"/>
                  <a:gd name="T39" fmla="*/ 341 h 397"/>
                  <a:gd name="T40" fmla="*/ 28 w 312"/>
                  <a:gd name="T41" fmla="*/ 341 h 397"/>
                  <a:gd name="T42" fmla="*/ 28 w 312"/>
                  <a:gd name="T43" fmla="*/ 312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312" h="397">
                    <a:moveTo>
                      <a:pt x="28" y="312"/>
                    </a:moveTo>
                    <a:lnTo>
                      <a:pt x="28" y="199"/>
                    </a:lnTo>
                    <a:lnTo>
                      <a:pt x="28" y="170"/>
                    </a:lnTo>
                    <a:lnTo>
                      <a:pt x="0" y="114"/>
                    </a:lnTo>
                    <a:lnTo>
                      <a:pt x="141" y="114"/>
                    </a:lnTo>
                    <a:lnTo>
                      <a:pt x="170" y="85"/>
                    </a:lnTo>
                    <a:lnTo>
                      <a:pt x="141" y="29"/>
                    </a:lnTo>
                    <a:lnTo>
                      <a:pt x="198" y="29"/>
                    </a:lnTo>
                    <a:lnTo>
                      <a:pt x="255" y="57"/>
                    </a:lnTo>
                    <a:lnTo>
                      <a:pt x="312" y="0"/>
                    </a:lnTo>
                    <a:lnTo>
                      <a:pt x="227" y="142"/>
                    </a:lnTo>
                    <a:lnTo>
                      <a:pt x="312" y="142"/>
                    </a:lnTo>
                    <a:lnTo>
                      <a:pt x="227" y="227"/>
                    </a:lnTo>
                    <a:lnTo>
                      <a:pt x="312" y="199"/>
                    </a:lnTo>
                    <a:lnTo>
                      <a:pt x="312" y="255"/>
                    </a:lnTo>
                    <a:lnTo>
                      <a:pt x="255" y="284"/>
                    </a:lnTo>
                    <a:lnTo>
                      <a:pt x="255" y="312"/>
                    </a:lnTo>
                    <a:lnTo>
                      <a:pt x="170" y="397"/>
                    </a:lnTo>
                    <a:lnTo>
                      <a:pt x="113" y="397"/>
                    </a:lnTo>
                    <a:lnTo>
                      <a:pt x="56" y="341"/>
                    </a:lnTo>
                    <a:lnTo>
                      <a:pt x="28" y="341"/>
                    </a:lnTo>
                    <a:lnTo>
                      <a:pt x="28" y="31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9" name="Freeform 319"/>
              <p:cNvSpPr>
                <a:spLocks/>
              </p:cNvSpPr>
              <p:nvPr/>
            </p:nvSpPr>
            <p:spPr bwMode="auto">
              <a:xfrm>
                <a:off x="1238" y="2274"/>
                <a:ext cx="737" cy="851"/>
              </a:xfrm>
              <a:custGeom>
                <a:avLst/>
                <a:gdLst>
                  <a:gd name="T0" fmla="*/ 737 w 737"/>
                  <a:gd name="T1" fmla="*/ 142 h 851"/>
                  <a:gd name="T2" fmla="*/ 709 w 737"/>
                  <a:gd name="T3" fmla="*/ 199 h 851"/>
                  <a:gd name="T4" fmla="*/ 737 w 737"/>
                  <a:gd name="T5" fmla="*/ 255 h 851"/>
                  <a:gd name="T6" fmla="*/ 680 w 737"/>
                  <a:gd name="T7" fmla="*/ 255 h 851"/>
                  <a:gd name="T8" fmla="*/ 709 w 737"/>
                  <a:gd name="T9" fmla="*/ 312 h 851"/>
                  <a:gd name="T10" fmla="*/ 680 w 737"/>
                  <a:gd name="T11" fmla="*/ 341 h 851"/>
                  <a:gd name="T12" fmla="*/ 624 w 737"/>
                  <a:gd name="T13" fmla="*/ 341 h 851"/>
                  <a:gd name="T14" fmla="*/ 624 w 737"/>
                  <a:gd name="T15" fmla="*/ 511 h 851"/>
                  <a:gd name="T16" fmla="*/ 652 w 737"/>
                  <a:gd name="T17" fmla="*/ 567 h 851"/>
                  <a:gd name="T18" fmla="*/ 624 w 737"/>
                  <a:gd name="T19" fmla="*/ 596 h 851"/>
                  <a:gd name="T20" fmla="*/ 624 w 737"/>
                  <a:gd name="T21" fmla="*/ 681 h 851"/>
                  <a:gd name="T22" fmla="*/ 454 w 737"/>
                  <a:gd name="T23" fmla="*/ 652 h 851"/>
                  <a:gd name="T24" fmla="*/ 454 w 737"/>
                  <a:gd name="T25" fmla="*/ 681 h 851"/>
                  <a:gd name="T26" fmla="*/ 340 w 737"/>
                  <a:gd name="T27" fmla="*/ 681 h 851"/>
                  <a:gd name="T28" fmla="*/ 283 w 737"/>
                  <a:gd name="T29" fmla="*/ 766 h 851"/>
                  <a:gd name="T30" fmla="*/ 312 w 737"/>
                  <a:gd name="T31" fmla="*/ 851 h 851"/>
                  <a:gd name="T32" fmla="*/ 198 w 737"/>
                  <a:gd name="T33" fmla="*/ 851 h 851"/>
                  <a:gd name="T34" fmla="*/ 255 w 737"/>
                  <a:gd name="T35" fmla="*/ 822 h 851"/>
                  <a:gd name="T36" fmla="*/ 170 w 737"/>
                  <a:gd name="T37" fmla="*/ 766 h 851"/>
                  <a:gd name="T38" fmla="*/ 170 w 737"/>
                  <a:gd name="T39" fmla="*/ 822 h 851"/>
                  <a:gd name="T40" fmla="*/ 113 w 737"/>
                  <a:gd name="T41" fmla="*/ 822 h 851"/>
                  <a:gd name="T42" fmla="*/ 113 w 737"/>
                  <a:gd name="T43" fmla="*/ 652 h 851"/>
                  <a:gd name="T44" fmla="*/ 0 w 737"/>
                  <a:gd name="T45" fmla="*/ 567 h 851"/>
                  <a:gd name="T46" fmla="*/ 28 w 737"/>
                  <a:gd name="T47" fmla="*/ 539 h 851"/>
                  <a:gd name="T48" fmla="*/ 85 w 737"/>
                  <a:gd name="T49" fmla="*/ 511 h 851"/>
                  <a:gd name="T50" fmla="*/ 113 w 737"/>
                  <a:gd name="T51" fmla="*/ 426 h 851"/>
                  <a:gd name="T52" fmla="*/ 170 w 737"/>
                  <a:gd name="T53" fmla="*/ 426 h 851"/>
                  <a:gd name="T54" fmla="*/ 170 w 737"/>
                  <a:gd name="T55" fmla="*/ 341 h 851"/>
                  <a:gd name="T56" fmla="*/ 198 w 737"/>
                  <a:gd name="T57" fmla="*/ 341 h 851"/>
                  <a:gd name="T58" fmla="*/ 255 w 737"/>
                  <a:gd name="T59" fmla="*/ 397 h 851"/>
                  <a:gd name="T60" fmla="*/ 312 w 737"/>
                  <a:gd name="T61" fmla="*/ 397 h 851"/>
                  <a:gd name="T62" fmla="*/ 397 w 737"/>
                  <a:gd name="T63" fmla="*/ 312 h 851"/>
                  <a:gd name="T64" fmla="*/ 397 w 737"/>
                  <a:gd name="T65" fmla="*/ 284 h 851"/>
                  <a:gd name="T66" fmla="*/ 454 w 737"/>
                  <a:gd name="T67" fmla="*/ 255 h 851"/>
                  <a:gd name="T68" fmla="*/ 454 w 737"/>
                  <a:gd name="T69" fmla="*/ 199 h 851"/>
                  <a:gd name="T70" fmla="*/ 510 w 737"/>
                  <a:gd name="T71" fmla="*/ 227 h 851"/>
                  <a:gd name="T72" fmla="*/ 624 w 737"/>
                  <a:gd name="T73" fmla="*/ 170 h 851"/>
                  <a:gd name="T74" fmla="*/ 652 w 737"/>
                  <a:gd name="T75" fmla="*/ 0 h 851"/>
                  <a:gd name="T76" fmla="*/ 737 w 737"/>
                  <a:gd name="T77" fmla="*/ 142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737" h="851">
                    <a:moveTo>
                      <a:pt x="737" y="142"/>
                    </a:moveTo>
                    <a:lnTo>
                      <a:pt x="709" y="199"/>
                    </a:lnTo>
                    <a:lnTo>
                      <a:pt x="737" y="255"/>
                    </a:lnTo>
                    <a:lnTo>
                      <a:pt x="680" y="255"/>
                    </a:lnTo>
                    <a:lnTo>
                      <a:pt x="709" y="312"/>
                    </a:lnTo>
                    <a:lnTo>
                      <a:pt x="680" y="341"/>
                    </a:lnTo>
                    <a:lnTo>
                      <a:pt x="624" y="341"/>
                    </a:lnTo>
                    <a:lnTo>
                      <a:pt x="624" y="511"/>
                    </a:lnTo>
                    <a:lnTo>
                      <a:pt x="652" y="567"/>
                    </a:lnTo>
                    <a:lnTo>
                      <a:pt x="624" y="596"/>
                    </a:lnTo>
                    <a:lnTo>
                      <a:pt x="624" y="681"/>
                    </a:lnTo>
                    <a:lnTo>
                      <a:pt x="454" y="652"/>
                    </a:lnTo>
                    <a:lnTo>
                      <a:pt x="454" y="681"/>
                    </a:lnTo>
                    <a:lnTo>
                      <a:pt x="340" y="681"/>
                    </a:lnTo>
                    <a:lnTo>
                      <a:pt x="283" y="766"/>
                    </a:lnTo>
                    <a:lnTo>
                      <a:pt x="312" y="851"/>
                    </a:lnTo>
                    <a:lnTo>
                      <a:pt x="198" y="851"/>
                    </a:lnTo>
                    <a:lnTo>
                      <a:pt x="255" y="822"/>
                    </a:lnTo>
                    <a:lnTo>
                      <a:pt x="170" y="766"/>
                    </a:lnTo>
                    <a:lnTo>
                      <a:pt x="170" y="822"/>
                    </a:lnTo>
                    <a:lnTo>
                      <a:pt x="113" y="822"/>
                    </a:lnTo>
                    <a:lnTo>
                      <a:pt x="113" y="652"/>
                    </a:lnTo>
                    <a:lnTo>
                      <a:pt x="0" y="567"/>
                    </a:lnTo>
                    <a:lnTo>
                      <a:pt x="28" y="539"/>
                    </a:lnTo>
                    <a:lnTo>
                      <a:pt x="85" y="511"/>
                    </a:lnTo>
                    <a:lnTo>
                      <a:pt x="113" y="426"/>
                    </a:lnTo>
                    <a:lnTo>
                      <a:pt x="170" y="426"/>
                    </a:lnTo>
                    <a:lnTo>
                      <a:pt x="170" y="341"/>
                    </a:lnTo>
                    <a:lnTo>
                      <a:pt x="198" y="341"/>
                    </a:lnTo>
                    <a:lnTo>
                      <a:pt x="255" y="397"/>
                    </a:lnTo>
                    <a:lnTo>
                      <a:pt x="312" y="397"/>
                    </a:lnTo>
                    <a:lnTo>
                      <a:pt x="397" y="312"/>
                    </a:lnTo>
                    <a:lnTo>
                      <a:pt x="397" y="284"/>
                    </a:lnTo>
                    <a:lnTo>
                      <a:pt x="454" y="255"/>
                    </a:lnTo>
                    <a:lnTo>
                      <a:pt x="454" y="199"/>
                    </a:lnTo>
                    <a:lnTo>
                      <a:pt x="510" y="227"/>
                    </a:lnTo>
                    <a:lnTo>
                      <a:pt x="624" y="170"/>
                    </a:lnTo>
                    <a:lnTo>
                      <a:pt x="652" y="0"/>
                    </a:lnTo>
                    <a:lnTo>
                      <a:pt x="737" y="14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0" name="Freeform 320"/>
              <p:cNvSpPr>
                <a:spLocks/>
              </p:cNvSpPr>
              <p:nvPr/>
            </p:nvSpPr>
            <p:spPr bwMode="auto">
              <a:xfrm>
                <a:off x="1465" y="2870"/>
                <a:ext cx="510" cy="368"/>
              </a:xfrm>
              <a:custGeom>
                <a:avLst/>
                <a:gdLst>
                  <a:gd name="T0" fmla="*/ 397 w 510"/>
                  <a:gd name="T1" fmla="*/ 0 h 368"/>
                  <a:gd name="T2" fmla="*/ 510 w 510"/>
                  <a:gd name="T3" fmla="*/ 28 h 368"/>
                  <a:gd name="T4" fmla="*/ 453 w 510"/>
                  <a:gd name="T5" fmla="*/ 56 h 368"/>
                  <a:gd name="T6" fmla="*/ 482 w 510"/>
                  <a:gd name="T7" fmla="*/ 85 h 368"/>
                  <a:gd name="T8" fmla="*/ 425 w 510"/>
                  <a:gd name="T9" fmla="*/ 198 h 368"/>
                  <a:gd name="T10" fmla="*/ 283 w 510"/>
                  <a:gd name="T11" fmla="*/ 170 h 368"/>
                  <a:gd name="T12" fmla="*/ 255 w 510"/>
                  <a:gd name="T13" fmla="*/ 226 h 368"/>
                  <a:gd name="T14" fmla="*/ 170 w 510"/>
                  <a:gd name="T15" fmla="*/ 340 h 368"/>
                  <a:gd name="T16" fmla="*/ 113 w 510"/>
                  <a:gd name="T17" fmla="*/ 312 h 368"/>
                  <a:gd name="T18" fmla="*/ 0 w 510"/>
                  <a:gd name="T19" fmla="*/ 368 h 368"/>
                  <a:gd name="T20" fmla="*/ 0 w 510"/>
                  <a:gd name="T21" fmla="*/ 312 h 368"/>
                  <a:gd name="T22" fmla="*/ 85 w 510"/>
                  <a:gd name="T23" fmla="*/ 283 h 368"/>
                  <a:gd name="T24" fmla="*/ 85 w 510"/>
                  <a:gd name="T25" fmla="*/ 255 h 368"/>
                  <a:gd name="T26" fmla="*/ 56 w 510"/>
                  <a:gd name="T27" fmla="*/ 170 h 368"/>
                  <a:gd name="T28" fmla="*/ 113 w 510"/>
                  <a:gd name="T29" fmla="*/ 85 h 368"/>
                  <a:gd name="T30" fmla="*/ 227 w 510"/>
                  <a:gd name="T31" fmla="*/ 85 h 368"/>
                  <a:gd name="T32" fmla="*/ 227 w 510"/>
                  <a:gd name="T33" fmla="*/ 56 h 368"/>
                  <a:gd name="T34" fmla="*/ 397 w 510"/>
                  <a:gd name="T35" fmla="*/ 85 h 368"/>
                  <a:gd name="T36" fmla="*/ 397 w 510"/>
                  <a:gd name="T37" fmla="*/ 0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510" h="368">
                    <a:moveTo>
                      <a:pt x="397" y="0"/>
                    </a:moveTo>
                    <a:lnTo>
                      <a:pt x="510" y="28"/>
                    </a:lnTo>
                    <a:lnTo>
                      <a:pt x="453" y="56"/>
                    </a:lnTo>
                    <a:lnTo>
                      <a:pt x="482" y="85"/>
                    </a:lnTo>
                    <a:lnTo>
                      <a:pt x="425" y="198"/>
                    </a:lnTo>
                    <a:lnTo>
                      <a:pt x="283" y="170"/>
                    </a:lnTo>
                    <a:lnTo>
                      <a:pt x="255" y="226"/>
                    </a:lnTo>
                    <a:lnTo>
                      <a:pt x="170" y="340"/>
                    </a:lnTo>
                    <a:lnTo>
                      <a:pt x="113" y="312"/>
                    </a:lnTo>
                    <a:lnTo>
                      <a:pt x="0" y="368"/>
                    </a:lnTo>
                    <a:lnTo>
                      <a:pt x="0" y="312"/>
                    </a:lnTo>
                    <a:lnTo>
                      <a:pt x="85" y="283"/>
                    </a:lnTo>
                    <a:lnTo>
                      <a:pt x="85" y="255"/>
                    </a:lnTo>
                    <a:lnTo>
                      <a:pt x="56" y="170"/>
                    </a:lnTo>
                    <a:lnTo>
                      <a:pt x="113" y="85"/>
                    </a:lnTo>
                    <a:lnTo>
                      <a:pt x="227" y="85"/>
                    </a:lnTo>
                    <a:lnTo>
                      <a:pt x="227" y="56"/>
                    </a:lnTo>
                    <a:lnTo>
                      <a:pt x="397" y="85"/>
                    </a:lnTo>
                    <a:lnTo>
                      <a:pt x="39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1" name="Freeform 321"/>
              <p:cNvSpPr>
                <a:spLocks/>
              </p:cNvSpPr>
              <p:nvPr/>
            </p:nvSpPr>
            <p:spPr bwMode="auto">
              <a:xfrm>
                <a:off x="2230" y="2898"/>
                <a:ext cx="397" cy="482"/>
              </a:xfrm>
              <a:custGeom>
                <a:avLst/>
                <a:gdLst>
                  <a:gd name="T0" fmla="*/ 369 w 397"/>
                  <a:gd name="T1" fmla="*/ 312 h 482"/>
                  <a:gd name="T2" fmla="*/ 397 w 397"/>
                  <a:gd name="T3" fmla="*/ 255 h 482"/>
                  <a:gd name="T4" fmla="*/ 340 w 397"/>
                  <a:gd name="T5" fmla="*/ 113 h 482"/>
                  <a:gd name="T6" fmla="*/ 369 w 397"/>
                  <a:gd name="T7" fmla="*/ 28 h 482"/>
                  <a:gd name="T8" fmla="*/ 369 w 397"/>
                  <a:gd name="T9" fmla="*/ 0 h 482"/>
                  <a:gd name="T10" fmla="*/ 255 w 397"/>
                  <a:gd name="T11" fmla="*/ 0 h 482"/>
                  <a:gd name="T12" fmla="*/ 227 w 397"/>
                  <a:gd name="T13" fmla="*/ 57 h 482"/>
                  <a:gd name="T14" fmla="*/ 199 w 397"/>
                  <a:gd name="T15" fmla="*/ 28 h 482"/>
                  <a:gd name="T16" fmla="*/ 170 w 397"/>
                  <a:gd name="T17" fmla="*/ 57 h 482"/>
                  <a:gd name="T18" fmla="*/ 142 w 397"/>
                  <a:gd name="T19" fmla="*/ 57 h 482"/>
                  <a:gd name="T20" fmla="*/ 57 w 397"/>
                  <a:gd name="T21" fmla="*/ 28 h 482"/>
                  <a:gd name="T22" fmla="*/ 57 w 397"/>
                  <a:gd name="T23" fmla="*/ 85 h 482"/>
                  <a:gd name="T24" fmla="*/ 29 w 397"/>
                  <a:gd name="T25" fmla="*/ 85 h 482"/>
                  <a:gd name="T26" fmla="*/ 0 w 397"/>
                  <a:gd name="T27" fmla="*/ 113 h 482"/>
                  <a:gd name="T28" fmla="*/ 0 w 397"/>
                  <a:gd name="T29" fmla="*/ 198 h 482"/>
                  <a:gd name="T30" fmla="*/ 57 w 397"/>
                  <a:gd name="T31" fmla="*/ 227 h 482"/>
                  <a:gd name="T32" fmla="*/ 85 w 397"/>
                  <a:gd name="T33" fmla="*/ 284 h 482"/>
                  <a:gd name="T34" fmla="*/ 85 w 397"/>
                  <a:gd name="T35" fmla="*/ 369 h 482"/>
                  <a:gd name="T36" fmla="*/ 199 w 397"/>
                  <a:gd name="T37" fmla="*/ 312 h 482"/>
                  <a:gd name="T38" fmla="*/ 284 w 397"/>
                  <a:gd name="T39" fmla="*/ 397 h 482"/>
                  <a:gd name="T40" fmla="*/ 227 w 397"/>
                  <a:gd name="T41" fmla="*/ 454 h 482"/>
                  <a:gd name="T42" fmla="*/ 255 w 397"/>
                  <a:gd name="T43" fmla="*/ 482 h 482"/>
                  <a:gd name="T44" fmla="*/ 340 w 397"/>
                  <a:gd name="T45" fmla="*/ 369 h 482"/>
                  <a:gd name="T46" fmla="*/ 312 w 397"/>
                  <a:gd name="T47" fmla="*/ 340 h 482"/>
                  <a:gd name="T48" fmla="*/ 369 w 397"/>
                  <a:gd name="T49" fmla="*/ 312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397" h="482">
                    <a:moveTo>
                      <a:pt x="369" y="312"/>
                    </a:moveTo>
                    <a:lnTo>
                      <a:pt x="397" y="255"/>
                    </a:lnTo>
                    <a:lnTo>
                      <a:pt x="340" y="113"/>
                    </a:lnTo>
                    <a:lnTo>
                      <a:pt x="369" y="28"/>
                    </a:lnTo>
                    <a:lnTo>
                      <a:pt x="369" y="0"/>
                    </a:lnTo>
                    <a:lnTo>
                      <a:pt x="255" y="0"/>
                    </a:lnTo>
                    <a:lnTo>
                      <a:pt x="227" y="57"/>
                    </a:lnTo>
                    <a:lnTo>
                      <a:pt x="199" y="28"/>
                    </a:lnTo>
                    <a:lnTo>
                      <a:pt x="170" y="57"/>
                    </a:lnTo>
                    <a:lnTo>
                      <a:pt x="142" y="57"/>
                    </a:lnTo>
                    <a:lnTo>
                      <a:pt x="57" y="28"/>
                    </a:lnTo>
                    <a:lnTo>
                      <a:pt x="57" y="85"/>
                    </a:lnTo>
                    <a:lnTo>
                      <a:pt x="29" y="85"/>
                    </a:lnTo>
                    <a:lnTo>
                      <a:pt x="0" y="113"/>
                    </a:lnTo>
                    <a:lnTo>
                      <a:pt x="0" y="198"/>
                    </a:lnTo>
                    <a:lnTo>
                      <a:pt x="57" y="227"/>
                    </a:lnTo>
                    <a:lnTo>
                      <a:pt x="85" y="284"/>
                    </a:lnTo>
                    <a:lnTo>
                      <a:pt x="85" y="369"/>
                    </a:lnTo>
                    <a:lnTo>
                      <a:pt x="199" y="312"/>
                    </a:lnTo>
                    <a:lnTo>
                      <a:pt x="284" y="397"/>
                    </a:lnTo>
                    <a:lnTo>
                      <a:pt x="227" y="454"/>
                    </a:lnTo>
                    <a:lnTo>
                      <a:pt x="255" y="482"/>
                    </a:lnTo>
                    <a:lnTo>
                      <a:pt x="340" y="369"/>
                    </a:lnTo>
                    <a:lnTo>
                      <a:pt x="312" y="340"/>
                    </a:lnTo>
                    <a:lnTo>
                      <a:pt x="369" y="31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2" name="Freeform 322"/>
              <p:cNvSpPr>
                <a:spLocks/>
              </p:cNvSpPr>
              <p:nvPr/>
            </p:nvSpPr>
            <p:spPr bwMode="auto">
              <a:xfrm>
                <a:off x="1862" y="2416"/>
                <a:ext cx="425" cy="539"/>
              </a:xfrm>
              <a:custGeom>
                <a:avLst/>
                <a:gdLst>
                  <a:gd name="T0" fmla="*/ 368 w 425"/>
                  <a:gd name="T1" fmla="*/ 510 h 539"/>
                  <a:gd name="T2" fmla="*/ 312 w 425"/>
                  <a:gd name="T3" fmla="*/ 510 h 539"/>
                  <a:gd name="T4" fmla="*/ 283 w 425"/>
                  <a:gd name="T5" fmla="*/ 454 h 539"/>
                  <a:gd name="T6" fmla="*/ 255 w 425"/>
                  <a:gd name="T7" fmla="*/ 425 h 539"/>
                  <a:gd name="T8" fmla="*/ 141 w 425"/>
                  <a:gd name="T9" fmla="*/ 539 h 539"/>
                  <a:gd name="T10" fmla="*/ 85 w 425"/>
                  <a:gd name="T11" fmla="*/ 539 h 539"/>
                  <a:gd name="T12" fmla="*/ 56 w 425"/>
                  <a:gd name="T13" fmla="*/ 510 h 539"/>
                  <a:gd name="T14" fmla="*/ 113 w 425"/>
                  <a:gd name="T15" fmla="*/ 482 h 539"/>
                  <a:gd name="T16" fmla="*/ 0 w 425"/>
                  <a:gd name="T17" fmla="*/ 454 h 539"/>
                  <a:gd name="T18" fmla="*/ 28 w 425"/>
                  <a:gd name="T19" fmla="*/ 425 h 539"/>
                  <a:gd name="T20" fmla="*/ 0 w 425"/>
                  <a:gd name="T21" fmla="*/ 369 h 539"/>
                  <a:gd name="T22" fmla="*/ 0 w 425"/>
                  <a:gd name="T23" fmla="*/ 199 h 539"/>
                  <a:gd name="T24" fmla="*/ 28 w 425"/>
                  <a:gd name="T25" fmla="*/ 199 h 539"/>
                  <a:gd name="T26" fmla="*/ 56 w 425"/>
                  <a:gd name="T27" fmla="*/ 199 h 539"/>
                  <a:gd name="T28" fmla="*/ 85 w 425"/>
                  <a:gd name="T29" fmla="*/ 170 h 539"/>
                  <a:gd name="T30" fmla="*/ 56 w 425"/>
                  <a:gd name="T31" fmla="*/ 113 h 539"/>
                  <a:gd name="T32" fmla="*/ 113 w 425"/>
                  <a:gd name="T33" fmla="*/ 113 h 539"/>
                  <a:gd name="T34" fmla="*/ 85 w 425"/>
                  <a:gd name="T35" fmla="*/ 57 h 539"/>
                  <a:gd name="T36" fmla="*/ 113 w 425"/>
                  <a:gd name="T37" fmla="*/ 0 h 539"/>
                  <a:gd name="T38" fmla="*/ 170 w 425"/>
                  <a:gd name="T39" fmla="*/ 0 h 539"/>
                  <a:gd name="T40" fmla="*/ 255 w 425"/>
                  <a:gd name="T41" fmla="*/ 0 h 539"/>
                  <a:gd name="T42" fmla="*/ 368 w 425"/>
                  <a:gd name="T43" fmla="*/ 85 h 539"/>
                  <a:gd name="T44" fmla="*/ 425 w 425"/>
                  <a:gd name="T45" fmla="*/ 85 h 539"/>
                  <a:gd name="T46" fmla="*/ 425 w 425"/>
                  <a:gd name="T47" fmla="*/ 142 h 539"/>
                  <a:gd name="T48" fmla="*/ 368 w 425"/>
                  <a:gd name="T49" fmla="*/ 170 h 539"/>
                  <a:gd name="T50" fmla="*/ 425 w 425"/>
                  <a:gd name="T51" fmla="*/ 199 h 539"/>
                  <a:gd name="T52" fmla="*/ 368 w 425"/>
                  <a:gd name="T53" fmla="*/ 255 h 539"/>
                  <a:gd name="T54" fmla="*/ 397 w 425"/>
                  <a:gd name="T55" fmla="*/ 340 h 539"/>
                  <a:gd name="T56" fmla="*/ 340 w 425"/>
                  <a:gd name="T57" fmla="*/ 397 h 539"/>
                  <a:gd name="T58" fmla="*/ 340 w 425"/>
                  <a:gd name="T59" fmla="*/ 425 h 539"/>
                  <a:gd name="T60" fmla="*/ 368 w 425"/>
                  <a:gd name="T61" fmla="*/ 482 h 539"/>
                  <a:gd name="T62" fmla="*/ 368 w 425"/>
                  <a:gd name="T63" fmla="*/ 510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425" h="539">
                    <a:moveTo>
                      <a:pt x="368" y="510"/>
                    </a:moveTo>
                    <a:lnTo>
                      <a:pt x="312" y="510"/>
                    </a:lnTo>
                    <a:lnTo>
                      <a:pt x="283" y="454"/>
                    </a:lnTo>
                    <a:lnTo>
                      <a:pt x="255" y="425"/>
                    </a:lnTo>
                    <a:lnTo>
                      <a:pt x="141" y="539"/>
                    </a:lnTo>
                    <a:lnTo>
                      <a:pt x="85" y="539"/>
                    </a:lnTo>
                    <a:lnTo>
                      <a:pt x="56" y="510"/>
                    </a:lnTo>
                    <a:lnTo>
                      <a:pt x="113" y="482"/>
                    </a:lnTo>
                    <a:lnTo>
                      <a:pt x="0" y="454"/>
                    </a:lnTo>
                    <a:lnTo>
                      <a:pt x="28" y="425"/>
                    </a:lnTo>
                    <a:lnTo>
                      <a:pt x="0" y="369"/>
                    </a:lnTo>
                    <a:lnTo>
                      <a:pt x="0" y="199"/>
                    </a:lnTo>
                    <a:lnTo>
                      <a:pt x="28" y="199"/>
                    </a:lnTo>
                    <a:lnTo>
                      <a:pt x="56" y="199"/>
                    </a:lnTo>
                    <a:lnTo>
                      <a:pt x="85" y="170"/>
                    </a:lnTo>
                    <a:lnTo>
                      <a:pt x="56" y="113"/>
                    </a:lnTo>
                    <a:lnTo>
                      <a:pt x="113" y="113"/>
                    </a:lnTo>
                    <a:lnTo>
                      <a:pt x="85" y="57"/>
                    </a:lnTo>
                    <a:lnTo>
                      <a:pt x="113" y="0"/>
                    </a:lnTo>
                    <a:lnTo>
                      <a:pt x="170" y="0"/>
                    </a:lnTo>
                    <a:lnTo>
                      <a:pt x="255" y="0"/>
                    </a:lnTo>
                    <a:lnTo>
                      <a:pt x="368" y="85"/>
                    </a:lnTo>
                    <a:lnTo>
                      <a:pt x="425" y="85"/>
                    </a:lnTo>
                    <a:lnTo>
                      <a:pt x="425" y="142"/>
                    </a:lnTo>
                    <a:lnTo>
                      <a:pt x="368" y="170"/>
                    </a:lnTo>
                    <a:lnTo>
                      <a:pt x="425" y="199"/>
                    </a:lnTo>
                    <a:lnTo>
                      <a:pt x="368" y="255"/>
                    </a:lnTo>
                    <a:lnTo>
                      <a:pt x="397" y="340"/>
                    </a:lnTo>
                    <a:lnTo>
                      <a:pt x="340" y="397"/>
                    </a:lnTo>
                    <a:lnTo>
                      <a:pt x="340" y="425"/>
                    </a:lnTo>
                    <a:lnTo>
                      <a:pt x="368" y="482"/>
                    </a:lnTo>
                    <a:lnTo>
                      <a:pt x="368" y="51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3" name="Freeform 323"/>
              <p:cNvSpPr>
                <a:spLocks/>
              </p:cNvSpPr>
              <p:nvPr/>
            </p:nvSpPr>
            <p:spPr bwMode="auto">
              <a:xfrm>
                <a:off x="1975" y="1991"/>
                <a:ext cx="879" cy="680"/>
              </a:xfrm>
              <a:custGeom>
                <a:avLst/>
                <a:gdLst>
                  <a:gd name="T0" fmla="*/ 425 w 879"/>
                  <a:gd name="T1" fmla="*/ 28 h 680"/>
                  <a:gd name="T2" fmla="*/ 312 w 879"/>
                  <a:gd name="T3" fmla="*/ 28 h 680"/>
                  <a:gd name="T4" fmla="*/ 227 w 879"/>
                  <a:gd name="T5" fmla="*/ 57 h 680"/>
                  <a:gd name="T6" fmla="*/ 113 w 879"/>
                  <a:gd name="T7" fmla="*/ 0 h 680"/>
                  <a:gd name="T8" fmla="*/ 113 w 879"/>
                  <a:gd name="T9" fmla="*/ 85 h 680"/>
                  <a:gd name="T10" fmla="*/ 57 w 879"/>
                  <a:gd name="T11" fmla="*/ 142 h 680"/>
                  <a:gd name="T12" fmla="*/ 0 w 879"/>
                  <a:gd name="T13" fmla="*/ 227 h 680"/>
                  <a:gd name="T14" fmla="*/ 57 w 879"/>
                  <a:gd name="T15" fmla="*/ 283 h 680"/>
                  <a:gd name="T16" fmla="*/ 113 w 879"/>
                  <a:gd name="T17" fmla="*/ 283 h 680"/>
                  <a:gd name="T18" fmla="*/ 142 w 879"/>
                  <a:gd name="T19" fmla="*/ 312 h 680"/>
                  <a:gd name="T20" fmla="*/ 85 w 879"/>
                  <a:gd name="T21" fmla="*/ 340 h 680"/>
                  <a:gd name="T22" fmla="*/ 57 w 879"/>
                  <a:gd name="T23" fmla="*/ 425 h 680"/>
                  <a:gd name="T24" fmla="*/ 142 w 879"/>
                  <a:gd name="T25" fmla="*/ 425 h 680"/>
                  <a:gd name="T26" fmla="*/ 255 w 879"/>
                  <a:gd name="T27" fmla="*/ 510 h 680"/>
                  <a:gd name="T28" fmla="*/ 312 w 879"/>
                  <a:gd name="T29" fmla="*/ 510 h 680"/>
                  <a:gd name="T30" fmla="*/ 312 w 879"/>
                  <a:gd name="T31" fmla="*/ 538 h 680"/>
                  <a:gd name="T32" fmla="*/ 312 w 879"/>
                  <a:gd name="T33" fmla="*/ 567 h 680"/>
                  <a:gd name="T34" fmla="*/ 397 w 879"/>
                  <a:gd name="T35" fmla="*/ 624 h 680"/>
                  <a:gd name="T36" fmla="*/ 510 w 879"/>
                  <a:gd name="T37" fmla="*/ 652 h 680"/>
                  <a:gd name="T38" fmla="*/ 539 w 879"/>
                  <a:gd name="T39" fmla="*/ 595 h 680"/>
                  <a:gd name="T40" fmla="*/ 595 w 879"/>
                  <a:gd name="T41" fmla="*/ 510 h 680"/>
                  <a:gd name="T42" fmla="*/ 652 w 879"/>
                  <a:gd name="T43" fmla="*/ 538 h 680"/>
                  <a:gd name="T44" fmla="*/ 851 w 879"/>
                  <a:gd name="T45" fmla="*/ 680 h 680"/>
                  <a:gd name="T46" fmla="*/ 879 w 879"/>
                  <a:gd name="T47" fmla="*/ 652 h 680"/>
                  <a:gd name="T48" fmla="*/ 879 w 879"/>
                  <a:gd name="T49" fmla="*/ 567 h 680"/>
                  <a:gd name="T50" fmla="*/ 851 w 879"/>
                  <a:gd name="T51" fmla="*/ 538 h 680"/>
                  <a:gd name="T52" fmla="*/ 879 w 879"/>
                  <a:gd name="T53" fmla="*/ 453 h 680"/>
                  <a:gd name="T54" fmla="*/ 822 w 879"/>
                  <a:gd name="T55" fmla="*/ 425 h 680"/>
                  <a:gd name="T56" fmla="*/ 822 w 879"/>
                  <a:gd name="T57" fmla="*/ 170 h 680"/>
                  <a:gd name="T58" fmla="*/ 766 w 879"/>
                  <a:gd name="T59" fmla="*/ 227 h 680"/>
                  <a:gd name="T60" fmla="*/ 737 w 879"/>
                  <a:gd name="T61" fmla="*/ 198 h 680"/>
                  <a:gd name="T62" fmla="*/ 794 w 879"/>
                  <a:gd name="T63" fmla="*/ 113 h 680"/>
                  <a:gd name="T64" fmla="*/ 737 w 879"/>
                  <a:gd name="T65" fmla="*/ 113 h 680"/>
                  <a:gd name="T66" fmla="*/ 737 w 879"/>
                  <a:gd name="T67" fmla="*/ 57 h 680"/>
                  <a:gd name="T68" fmla="*/ 652 w 879"/>
                  <a:gd name="T69" fmla="*/ 57 h 680"/>
                  <a:gd name="T70" fmla="*/ 595 w 879"/>
                  <a:gd name="T71" fmla="*/ 113 h 680"/>
                  <a:gd name="T72" fmla="*/ 510 w 879"/>
                  <a:gd name="T73" fmla="*/ 85 h 680"/>
                  <a:gd name="T74" fmla="*/ 425 w 879"/>
                  <a:gd name="T75" fmla="*/ 28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879" h="680">
                    <a:moveTo>
                      <a:pt x="425" y="28"/>
                    </a:moveTo>
                    <a:lnTo>
                      <a:pt x="312" y="28"/>
                    </a:lnTo>
                    <a:lnTo>
                      <a:pt x="227" y="57"/>
                    </a:lnTo>
                    <a:lnTo>
                      <a:pt x="113" y="0"/>
                    </a:lnTo>
                    <a:lnTo>
                      <a:pt x="113" y="85"/>
                    </a:lnTo>
                    <a:lnTo>
                      <a:pt x="57" y="142"/>
                    </a:lnTo>
                    <a:lnTo>
                      <a:pt x="0" y="227"/>
                    </a:lnTo>
                    <a:lnTo>
                      <a:pt x="57" y="283"/>
                    </a:lnTo>
                    <a:lnTo>
                      <a:pt x="113" y="283"/>
                    </a:lnTo>
                    <a:lnTo>
                      <a:pt x="142" y="312"/>
                    </a:lnTo>
                    <a:lnTo>
                      <a:pt x="85" y="340"/>
                    </a:lnTo>
                    <a:lnTo>
                      <a:pt x="57" y="425"/>
                    </a:lnTo>
                    <a:lnTo>
                      <a:pt x="142" y="425"/>
                    </a:lnTo>
                    <a:lnTo>
                      <a:pt x="255" y="510"/>
                    </a:lnTo>
                    <a:lnTo>
                      <a:pt x="312" y="510"/>
                    </a:lnTo>
                    <a:lnTo>
                      <a:pt x="312" y="538"/>
                    </a:lnTo>
                    <a:lnTo>
                      <a:pt x="312" y="567"/>
                    </a:lnTo>
                    <a:lnTo>
                      <a:pt x="397" y="624"/>
                    </a:lnTo>
                    <a:lnTo>
                      <a:pt x="510" y="652"/>
                    </a:lnTo>
                    <a:lnTo>
                      <a:pt x="539" y="595"/>
                    </a:lnTo>
                    <a:lnTo>
                      <a:pt x="595" y="510"/>
                    </a:lnTo>
                    <a:lnTo>
                      <a:pt x="652" y="538"/>
                    </a:lnTo>
                    <a:lnTo>
                      <a:pt x="851" y="680"/>
                    </a:lnTo>
                    <a:lnTo>
                      <a:pt x="879" y="652"/>
                    </a:lnTo>
                    <a:lnTo>
                      <a:pt x="879" y="567"/>
                    </a:lnTo>
                    <a:lnTo>
                      <a:pt x="851" y="538"/>
                    </a:lnTo>
                    <a:lnTo>
                      <a:pt x="879" y="453"/>
                    </a:lnTo>
                    <a:lnTo>
                      <a:pt x="822" y="425"/>
                    </a:lnTo>
                    <a:lnTo>
                      <a:pt x="822" y="170"/>
                    </a:lnTo>
                    <a:lnTo>
                      <a:pt x="766" y="227"/>
                    </a:lnTo>
                    <a:lnTo>
                      <a:pt x="737" y="198"/>
                    </a:lnTo>
                    <a:lnTo>
                      <a:pt x="794" y="113"/>
                    </a:lnTo>
                    <a:lnTo>
                      <a:pt x="737" y="113"/>
                    </a:lnTo>
                    <a:lnTo>
                      <a:pt x="737" y="57"/>
                    </a:lnTo>
                    <a:lnTo>
                      <a:pt x="652" y="57"/>
                    </a:lnTo>
                    <a:lnTo>
                      <a:pt x="595" y="113"/>
                    </a:lnTo>
                    <a:lnTo>
                      <a:pt x="510" y="85"/>
                    </a:lnTo>
                    <a:lnTo>
                      <a:pt x="425" y="2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15690" name="Group 330"/>
            <p:cNvGrpSpPr>
              <a:grpSpLocks/>
            </p:cNvGrpSpPr>
            <p:nvPr/>
          </p:nvGrpSpPr>
          <p:grpSpPr bwMode="auto">
            <a:xfrm>
              <a:off x="1853974" y="3161224"/>
              <a:ext cx="1607911" cy="1510393"/>
              <a:chOff x="1635" y="2841"/>
              <a:chExt cx="1418" cy="1332"/>
            </a:xfrm>
          </p:grpSpPr>
          <p:sp>
            <p:nvSpPr>
              <p:cNvPr id="15684" name="Freeform 324"/>
              <p:cNvSpPr>
                <a:spLocks/>
              </p:cNvSpPr>
              <p:nvPr/>
            </p:nvSpPr>
            <p:spPr bwMode="auto">
              <a:xfrm>
                <a:off x="2230" y="3606"/>
                <a:ext cx="823" cy="567"/>
              </a:xfrm>
              <a:custGeom>
                <a:avLst/>
                <a:gdLst>
                  <a:gd name="T0" fmla="*/ 737 w 822"/>
                  <a:gd name="T1" fmla="*/ 113 h 567"/>
                  <a:gd name="T2" fmla="*/ 652 w 822"/>
                  <a:gd name="T3" fmla="*/ 113 h 567"/>
                  <a:gd name="T4" fmla="*/ 624 w 822"/>
                  <a:gd name="T5" fmla="*/ 170 h 567"/>
                  <a:gd name="T6" fmla="*/ 539 w 822"/>
                  <a:gd name="T7" fmla="*/ 113 h 567"/>
                  <a:gd name="T8" fmla="*/ 482 w 822"/>
                  <a:gd name="T9" fmla="*/ 170 h 567"/>
                  <a:gd name="T10" fmla="*/ 425 w 822"/>
                  <a:gd name="T11" fmla="*/ 56 h 567"/>
                  <a:gd name="T12" fmla="*/ 340 w 822"/>
                  <a:gd name="T13" fmla="*/ 85 h 567"/>
                  <a:gd name="T14" fmla="*/ 312 w 822"/>
                  <a:gd name="T15" fmla="*/ 28 h 567"/>
                  <a:gd name="T16" fmla="*/ 227 w 822"/>
                  <a:gd name="T17" fmla="*/ 0 h 567"/>
                  <a:gd name="T18" fmla="*/ 170 w 822"/>
                  <a:gd name="T19" fmla="*/ 28 h 567"/>
                  <a:gd name="T20" fmla="*/ 170 w 822"/>
                  <a:gd name="T21" fmla="*/ 113 h 567"/>
                  <a:gd name="T22" fmla="*/ 85 w 822"/>
                  <a:gd name="T23" fmla="*/ 142 h 567"/>
                  <a:gd name="T24" fmla="*/ 114 w 822"/>
                  <a:gd name="T25" fmla="*/ 227 h 567"/>
                  <a:gd name="T26" fmla="*/ 0 w 822"/>
                  <a:gd name="T27" fmla="*/ 227 h 567"/>
                  <a:gd name="T28" fmla="*/ 114 w 822"/>
                  <a:gd name="T29" fmla="*/ 312 h 567"/>
                  <a:gd name="T30" fmla="*/ 170 w 822"/>
                  <a:gd name="T31" fmla="*/ 340 h 567"/>
                  <a:gd name="T32" fmla="*/ 255 w 822"/>
                  <a:gd name="T33" fmla="*/ 340 h 567"/>
                  <a:gd name="T34" fmla="*/ 284 w 822"/>
                  <a:gd name="T35" fmla="*/ 283 h 567"/>
                  <a:gd name="T36" fmla="*/ 454 w 822"/>
                  <a:gd name="T37" fmla="*/ 283 h 567"/>
                  <a:gd name="T38" fmla="*/ 454 w 822"/>
                  <a:gd name="T39" fmla="*/ 368 h 567"/>
                  <a:gd name="T40" fmla="*/ 425 w 822"/>
                  <a:gd name="T41" fmla="*/ 397 h 567"/>
                  <a:gd name="T42" fmla="*/ 454 w 822"/>
                  <a:gd name="T43" fmla="*/ 453 h 567"/>
                  <a:gd name="T44" fmla="*/ 454 w 822"/>
                  <a:gd name="T45" fmla="*/ 482 h 567"/>
                  <a:gd name="T46" fmla="*/ 482 w 822"/>
                  <a:gd name="T47" fmla="*/ 538 h 567"/>
                  <a:gd name="T48" fmla="*/ 596 w 822"/>
                  <a:gd name="T49" fmla="*/ 538 h 567"/>
                  <a:gd name="T50" fmla="*/ 596 w 822"/>
                  <a:gd name="T51" fmla="*/ 567 h 567"/>
                  <a:gd name="T52" fmla="*/ 624 w 822"/>
                  <a:gd name="T53" fmla="*/ 567 h 567"/>
                  <a:gd name="T54" fmla="*/ 652 w 822"/>
                  <a:gd name="T55" fmla="*/ 538 h 567"/>
                  <a:gd name="T56" fmla="*/ 681 w 822"/>
                  <a:gd name="T57" fmla="*/ 567 h 567"/>
                  <a:gd name="T58" fmla="*/ 681 w 822"/>
                  <a:gd name="T59" fmla="*/ 482 h 567"/>
                  <a:gd name="T60" fmla="*/ 709 w 822"/>
                  <a:gd name="T61" fmla="*/ 482 h 567"/>
                  <a:gd name="T62" fmla="*/ 737 w 822"/>
                  <a:gd name="T63" fmla="*/ 425 h 567"/>
                  <a:gd name="T64" fmla="*/ 794 w 822"/>
                  <a:gd name="T65" fmla="*/ 453 h 567"/>
                  <a:gd name="T66" fmla="*/ 822 w 822"/>
                  <a:gd name="T67" fmla="*/ 425 h 567"/>
                  <a:gd name="T68" fmla="*/ 766 w 822"/>
                  <a:gd name="T69" fmla="*/ 397 h 567"/>
                  <a:gd name="T70" fmla="*/ 766 w 822"/>
                  <a:gd name="T71" fmla="*/ 368 h 567"/>
                  <a:gd name="T72" fmla="*/ 709 w 822"/>
                  <a:gd name="T73" fmla="*/ 255 h 567"/>
                  <a:gd name="T74" fmla="*/ 766 w 822"/>
                  <a:gd name="T75" fmla="*/ 255 h 567"/>
                  <a:gd name="T76" fmla="*/ 794 w 822"/>
                  <a:gd name="T77" fmla="*/ 170 h 567"/>
                  <a:gd name="T78" fmla="*/ 737 w 822"/>
                  <a:gd name="T79" fmla="*/ 142 h 567"/>
                  <a:gd name="T80" fmla="*/ 737 w 822"/>
                  <a:gd name="T81" fmla="*/ 113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822" h="567">
                    <a:moveTo>
                      <a:pt x="737" y="113"/>
                    </a:moveTo>
                    <a:lnTo>
                      <a:pt x="652" y="113"/>
                    </a:lnTo>
                    <a:lnTo>
                      <a:pt x="624" y="170"/>
                    </a:lnTo>
                    <a:lnTo>
                      <a:pt x="539" y="113"/>
                    </a:lnTo>
                    <a:lnTo>
                      <a:pt x="482" y="170"/>
                    </a:lnTo>
                    <a:lnTo>
                      <a:pt x="425" y="56"/>
                    </a:lnTo>
                    <a:lnTo>
                      <a:pt x="340" y="85"/>
                    </a:lnTo>
                    <a:lnTo>
                      <a:pt x="312" y="28"/>
                    </a:lnTo>
                    <a:lnTo>
                      <a:pt x="227" y="0"/>
                    </a:lnTo>
                    <a:lnTo>
                      <a:pt x="170" y="28"/>
                    </a:lnTo>
                    <a:lnTo>
                      <a:pt x="170" y="113"/>
                    </a:lnTo>
                    <a:lnTo>
                      <a:pt x="85" y="142"/>
                    </a:lnTo>
                    <a:lnTo>
                      <a:pt x="114" y="227"/>
                    </a:lnTo>
                    <a:lnTo>
                      <a:pt x="0" y="227"/>
                    </a:lnTo>
                    <a:lnTo>
                      <a:pt x="114" y="312"/>
                    </a:lnTo>
                    <a:lnTo>
                      <a:pt x="170" y="340"/>
                    </a:lnTo>
                    <a:lnTo>
                      <a:pt x="255" y="340"/>
                    </a:lnTo>
                    <a:lnTo>
                      <a:pt x="284" y="283"/>
                    </a:lnTo>
                    <a:lnTo>
                      <a:pt x="454" y="283"/>
                    </a:lnTo>
                    <a:lnTo>
                      <a:pt x="454" y="368"/>
                    </a:lnTo>
                    <a:lnTo>
                      <a:pt x="425" y="397"/>
                    </a:lnTo>
                    <a:lnTo>
                      <a:pt x="454" y="453"/>
                    </a:lnTo>
                    <a:lnTo>
                      <a:pt x="454" y="482"/>
                    </a:lnTo>
                    <a:lnTo>
                      <a:pt x="482" y="538"/>
                    </a:lnTo>
                    <a:lnTo>
                      <a:pt x="596" y="538"/>
                    </a:lnTo>
                    <a:lnTo>
                      <a:pt x="596" y="567"/>
                    </a:lnTo>
                    <a:lnTo>
                      <a:pt x="624" y="567"/>
                    </a:lnTo>
                    <a:lnTo>
                      <a:pt x="652" y="538"/>
                    </a:lnTo>
                    <a:lnTo>
                      <a:pt x="681" y="567"/>
                    </a:lnTo>
                    <a:lnTo>
                      <a:pt x="681" y="482"/>
                    </a:lnTo>
                    <a:lnTo>
                      <a:pt x="709" y="482"/>
                    </a:lnTo>
                    <a:lnTo>
                      <a:pt x="737" y="425"/>
                    </a:lnTo>
                    <a:lnTo>
                      <a:pt x="794" y="453"/>
                    </a:lnTo>
                    <a:lnTo>
                      <a:pt x="822" y="425"/>
                    </a:lnTo>
                    <a:lnTo>
                      <a:pt x="766" y="397"/>
                    </a:lnTo>
                    <a:lnTo>
                      <a:pt x="766" y="368"/>
                    </a:lnTo>
                    <a:lnTo>
                      <a:pt x="709" y="255"/>
                    </a:lnTo>
                    <a:lnTo>
                      <a:pt x="766" y="255"/>
                    </a:lnTo>
                    <a:lnTo>
                      <a:pt x="794" y="170"/>
                    </a:lnTo>
                    <a:lnTo>
                      <a:pt x="737" y="142"/>
                    </a:lnTo>
                    <a:lnTo>
                      <a:pt x="737" y="11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5" name="Freeform 325"/>
              <p:cNvSpPr>
                <a:spLocks/>
              </p:cNvSpPr>
              <p:nvPr/>
            </p:nvSpPr>
            <p:spPr bwMode="auto">
              <a:xfrm>
                <a:off x="2174" y="3182"/>
                <a:ext cx="793" cy="595"/>
              </a:xfrm>
              <a:custGeom>
                <a:avLst/>
                <a:gdLst>
                  <a:gd name="T0" fmla="*/ 141 w 793"/>
                  <a:gd name="T1" fmla="*/ 0 h 595"/>
                  <a:gd name="T2" fmla="*/ 85 w 793"/>
                  <a:gd name="T3" fmla="*/ 28 h 595"/>
                  <a:gd name="T4" fmla="*/ 28 w 793"/>
                  <a:gd name="T5" fmla="*/ 28 h 595"/>
                  <a:gd name="T6" fmla="*/ 0 w 793"/>
                  <a:gd name="T7" fmla="*/ 141 h 595"/>
                  <a:gd name="T8" fmla="*/ 0 w 793"/>
                  <a:gd name="T9" fmla="*/ 170 h 595"/>
                  <a:gd name="T10" fmla="*/ 28 w 793"/>
                  <a:gd name="T11" fmla="*/ 255 h 595"/>
                  <a:gd name="T12" fmla="*/ 56 w 793"/>
                  <a:gd name="T13" fmla="*/ 255 h 595"/>
                  <a:gd name="T14" fmla="*/ 85 w 793"/>
                  <a:gd name="T15" fmla="*/ 226 h 595"/>
                  <a:gd name="T16" fmla="*/ 113 w 793"/>
                  <a:gd name="T17" fmla="*/ 226 h 595"/>
                  <a:gd name="T18" fmla="*/ 141 w 793"/>
                  <a:gd name="T19" fmla="*/ 283 h 595"/>
                  <a:gd name="T20" fmla="*/ 113 w 793"/>
                  <a:gd name="T21" fmla="*/ 311 h 595"/>
                  <a:gd name="T22" fmla="*/ 198 w 793"/>
                  <a:gd name="T23" fmla="*/ 368 h 595"/>
                  <a:gd name="T24" fmla="*/ 226 w 793"/>
                  <a:gd name="T25" fmla="*/ 453 h 595"/>
                  <a:gd name="T26" fmla="*/ 283 w 793"/>
                  <a:gd name="T27" fmla="*/ 425 h 595"/>
                  <a:gd name="T28" fmla="*/ 368 w 793"/>
                  <a:gd name="T29" fmla="*/ 453 h 595"/>
                  <a:gd name="T30" fmla="*/ 396 w 793"/>
                  <a:gd name="T31" fmla="*/ 510 h 595"/>
                  <a:gd name="T32" fmla="*/ 481 w 793"/>
                  <a:gd name="T33" fmla="*/ 481 h 595"/>
                  <a:gd name="T34" fmla="*/ 538 w 793"/>
                  <a:gd name="T35" fmla="*/ 595 h 595"/>
                  <a:gd name="T36" fmla="*/ 595 w 793"/>
                  <a:gd name="T37" fmla="*/ 538 h 595"/>
                  <a:gd name="T38" fmla="*/ 680 w 793"/>
                  <a:gd name="T39" fmla="*/ 595 h 595"/>
                  <a:gd name="T40" fmla="*/ 708 w 793"/>
                  <a:gd name="T41" fmla="*/ 538 h 595"/>
                  <a:gd name="T42" fmla="*/ 793 w 793"/>
                  <a:gd name="T43" fmla="*/ 538 h 595"/>
                  <a:gd name="T44" fmla="*/ 765 w 793"/>
                  <a:gd name="T45" fmla="*/ 481 h 595"/>
                  <a:gd name="T46" fmla="*/ 765 w 793"/>
                  <a:gd name="T47" fmla="*/ 453 h 595"/>
                  <a:gd name="T48" fmla="*/ 708 w 793"/>
                  <a:gd name="T49" fmla="*/ 396 h 595"/>
                  <a:gd name="T50" fmla="*/ 680 w 793"/>
                  <a:gd name="T51" fmla="*/ 396 h 595"/>
                  <a:gd name="T52" fmla="*/ 680 w 793"/>
                  <a:gd name="T53" fmla="*/ 340 h 595"/>
                  <a:gd name="T54" fmla="*/ 708 w 793"/>
                  <a:gd name="T55" fmla="*/ 311 h 595"/>
                  <a:gd name="T56" fmla="*/ 708 w 793"/>
                  <a:gd name="T57" fmla="*/ 198 h 595"/>
                  <a:gd name="T58" fmla="*/ 652 w 793"/>
                  <a:gd name="T59" fmla="*/ 198 h 595"/>
                  <a:gd name="T60" fmla="*/ 595 w 793"/>
                  <a:gd name="T61" fmla="*/ 170 h 595"/>
                  <a:gd name="T62" fmla="*/ 510 w 793"/>
                  <a:gd name="T63" fmla="*/ 170 h 595"/>
                  <a:gd name="T64" fmla="*/ 481 w 793"/>
                  <a:gd name="T65" fmla="*/ 141 h 595"/>
                  <a:gd name="T66" fmla="*/ 481 w 793"/>
                  <a:gd name="T67" fmla="*/ 56 h 595"/>
                  <a:gd name="T68" fmla="*/ 453 w 793"/>
                  <a:gd name="T69" fmla="*/ 28 h 595"/>
                  <a:gd name="T70" fmla="*/ 396 w 793"/>
                  <a:gd name="T71" fmla="*/ 28 h 595"/>
                  <a:gd name="T72" fmla="*/ 368 w 793"/>
                  <a:gd name="T73" fmla="*/ 56 h 595"/>
                  <a:gd name="T74" fmla="*/ 396 w 793"/>
                  <a:gd name="T75" fmla="*/ 85 h 595"/>
                  <a:gd name="T76" fmla="*/ 311 w 793"/>
                  <a:gd name="T77" fmla="*/ 198 h 595"/>
                  <a:gd name="T78" fmla="*/ 283 w 793"/>
                  <a:gd name="T79" fmla="*/ 170 h 595"/>
                  <a:gd name="T80" fmla="*/ 340 w 793"/>
                  <a:gd name="T81" fmla="*/ 113 h 595"/>
                  <a:gd name="T82" fmla="*/ 255 w 793"/>
                  <a:gd name="T83" fmla="*/ 28 h 595"/>
                  <a:gd name="T84" fmla="*/ 141 w 793"/>
                  <a:gd name="T85" fmla="*/ 85 h 595"/>
                  <a:gd name="T86" fmla="*/ 141 w 793"/>
                  <a:gd name="T87" fmla="*/ 28 h 595"/>
                  <a:gd name="T88" fmla="*/ 141 w 793"/>
                  <a:gd name="T89" fmla="*/ 0 h 5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793" h="595">
                    <a:moveTo>
                      <a:pt x="141" y="0"/>
                    </a:moveTo>
                    <a:lnTo>
                      <a:pt x="85" y="28"/>
                    </a:lnTo>
                    <a:lnTo>
                      <a:pt x="28" y="28"/>
                    </a:lnTo>
                    <a:lnTo>
                      <a:pt x="0" y="141"/>
                    </a:lnTo>
                    <a:lnTo>
                      <a:pt x="0" y="170"/>
                    </a:lnTo>
                    <a:lnTo>
                      <a:pt x="28" y="255"/>
                    </a:lnTo>
                    <a:lnTo>
                      <a:pt x="56" y="255"/>
                    </a:lnTo>
                    <a:lnTo>
                      <a:pt x="85" y="226"/>
                    </a:lnTo>
                    <a:lnTo>
                      <a:pt x="113" y="226"/>
                    </a:lnTo>
                    <a:lnTo>
                      <a:pt x="141" y="283"/>
                    </a:lnTo>
                    <a:lnTo>
                      <a:pt x="113" y="311"/>
                    </a:lnTo>
                    <a:lnTo>
                      <a:pt x="198" y="368"/>
                    </a:lnTo>
                    <a:lnTo>
                      <a:pt x="226" y="453"/>
                    </a:lnTo>
                    <a:lnTo>
                      <a:pt x="283" y="425"/>
                    </a:lnTo>
                    <a:lnTo>
                      <a:pt x="368" y="453"/>
                    </a:lnTo>
                    <a:lnTo>
                      <a:pt x="396" y="510"/>
                    </a:lnTo>
                    <a:lnTo>
                      <a:pt x="481" y="481"/>
                    </a:lnTo>
                    <a:lnTo>
                      <a:pt x="538" y="595"/>
                    </a:lnTo>
                    <a:lnTo>
                      <a:pt x="595" y="538"/>
                    </a:lnTo>
                    <a:lnTo>
                      <a:pt x="680" y="595"/>
                    </a:lnTo>
                    <a:lnTo>
                      <a:pt x="708" y="538"/>
                    </a:lnTo>
                    <a:lnTo>
                      <a:pt x="793" y="538"/>
                    </a:lnTo>
                    <a:lnTo>
                      <a:pt x="765" y="481"/>
                    </a:lnTo>
                    <a:lnTo>
                      <a:pt x="765" y="453"/>
                    </a:lnTo>
                    <a:lnTo>
                      <a:pt x="708" y="396"/>
                    </a:lnTo>
                    <a:lnTo>
                      <a:pt x="680" y="396"/>
                    </a:lnTo>
                    <a:lnTo>
                      <a:pt x="680" y="340"/>
                    </a:lnTo>
                    <a:lnTo>
                      <a:pt x="708" y="311"/>
                    </a:lnTo>
                    <a:lnTo>
                      <a:pt x="708" y="198"/>
                    </a:lnTo>
                    <a:lnTo>
                      <a:pt x="652" y="198"/>
                    </a:lnTo>
                    <a:lnTo>
                      <a:pt x="595" y="170"/>
                    </a:lnTo>
                    <a:lnTo>
                      <a:pt x="510" y="170"/>
                    </a:lnTo>
                    <a:lnTo>
                      <a:pt x="481" y="141"/>
                    </a:lnTo>
                    <a:lnTo>
                      <a:pt x="481" y="56"/>
                    </a:lnTo>
                    <a:lnTo>
                      <a:pt x="453" y="28"/>
                    </a:lnTo>
                    <a:lnTo>
                      <a:pt x="396" y="28"/>
                    </a:lnTo>
                    <a:lnTo>
                      <a:pt x="368" y="56"/>
                    </a:lnTo>
                    <a:lnTo>
                      <a:pt x="396" y="85"/>
                    </a:lnTo>
                    <a:lnTo>
                      <a:pt x="311" y="198"/>
                    </a:lnTo>
                    <a:lnTo>
                      <a:pt x="283" y="170"/>
                    </a:lnTo>
                    <a:lnTo>
                      <a:pt x="340" y="113"/>
                    </a:lnTo>
                    <a:lnTo>
                      <a:pt x="255" y="28"/>
                    </a:lnTo>
                    <a:lnTo>
                      <a:pt x="141" y="85"/>
                    </a:lnTo>
                    <a:lnTo>
                      <a:pt x="141" y="28"/>
                    </a:lnTo>
                    <a:lnTo>
                      <a:pt x="141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6" name="Freeform 326"/>
              <p:cNvSpPr>
                <a:spLocks/>
              </p:cNvSpPr>
              <p:nvPr/>
            </p:nvSpPr>
            <p:spPr bwMode="auto">
              <a:xfrm>
                <a:off x="1918" y="3352"/>
                <a:ext cx="482" cy="538"/>
              </a:xfrm>
              <a:custGeom>
                <a:avLst/>
                <a:gdLst>
                  <a:gd name="T0" fmla="*/ 227 w 482"/>
                  <a:gd name="T1" fmla="*/ 482 h 538"/>
                  <a:gd name="T2" fmla="*/ 85 w 482"/>
                  <a:gd name="T3" fmla="*/ 425 h 538"/>
                  <a:gd name="T4" fmla="*/ 57 w 482"/>
                  <a:gd name="T5" fmla="*/ 397 h 538"/>
                  <a:gd name="T6" fmla="*/ 284 w 482"/>
                  <a:gd name="T7" fmla="*/ 397 h 538"/>
                  <a:gd name="T8" fmla="*/ 256 w 482"/>
                  <a:gd name="T9" fmla="*/ 368 h 538"/>
                  <a:gd name="T10" fmla="*/ 57 w 482"/>
                  <a:gd name="T11" fmla="*/ 368 h 538"/>
                  <a:gd name="T12" fmla="*/ 29 w 482"/>
                  <a:gd name="T13" fmla="*/ 255 h 538"/>
                  <a:gd name="T14" fmla="*/ 114 w 482"/>
                  <a:gd name="T15" fmla="*/ 255 h 538"/>
                  <a:gd name="T16" fmla="*/ 142 w 482"/>
                  <a:gd name="T17" fmla="*/ 311 h 538"/>
                  <a:gd name="T18" fmla="*/ 170 w 482"/>
                  <a:gd name="T19" fmla="*/ 311 h 538"/>
                  <a:gd name="T20" fmla="*/ 199 w 482"/>
                  <a:gd name="T21" fmla="*/ 255 h 538"/>
                  <a:gd name="T22" fmla="*/ 227 w 482"/>
                  <a:gd name="T23" fmla="*/ 226 h 538"/>
                  <a:gd name="T24" fmla="*/ 199 w 482"/>
                  <a:gd name="T25" fmla="*/ 198 h 538"/>
                  <a:gd name="T26" fmla="*/ 170 w 482"/>
                  <a:gd name="T27" fmla="*/ 226 h 538"/>
                  <a:gd name="T28" fmla="*/ 142 w 482"/>
                  <a:gd name="T29" fmla="*/ 170 h 538"/>
                  <a:gd name="T30" fmla="*/ 142 w 482"/>
                  <a:gd name="T31" fmla="*/ 226 h 538"/>
                  <a:gd name="T32" fmla="*/ 57 w 482"/>
                  <a:gd name="T33" fmla="*/ 226 h 538"/>
                  <a:gd name="T34" fmla="*/ 114 w 482"/>
                  <a:gd name="T35" fmla="*/ 198 h 538"/>
                  <a:gd name="T36" fmla="*/ 57 w 482"/>
                  <a:gd name="T37" fmla="*/ 170 h 538"/>
                  <a:gd name="T38" fmla="*/ 0 w 482"/>
                  <a:gd name="T39" fmla="*/ 141 h 538"/>
                  <a:gd name="T40" fmla="*/ 29 w 482"/>
                  <a:gd name="T41" fmla="*/ 113 h 538"/>
                  <a:gd name="T42" fmla="*/ 85 w 482"/>
                  <a:gd name="T43" fmla="*/ 141 h 538"/>
                  <a:gd name="T44" fmla="*/ 114 w 482"/>
                  <a:gd name="T45" fmla="*/ 113 h 538"/>
                  <a:gd name="T46" fmla="*/ 114 w 482"/>
                  <a:gd name="T47" fmla="*/ 56 h 538"/>
                  <a:gd name="T48" fmla="*/ 256 w 482"/>
                  <a:gd name="T49" fmla="*/ 0 h 538"/>
                  <a:gd name="T50" fmla="*/ 284 w 482"/>
                  <a:gd name="T51" fmla="*/ 85 h 538"/>
                  <a:gd name="T52" fmla="*/ 312 w 482"/>
                  <a:gd name="T53" fmla="*/ 85 h 538"/>
                  <a:gd name="T54" fmla="*/ 341 w 482"/>
                  <a:gd name="T55" fmla="*/ 56 h 538"/>
                  <a:gd name="T56" fmla="*/ 369 w 482"/>
                  <a:gd name="T57" fmla="*/ 56 h 538"/>
                  <a:gd name="T58" fmla="*/ 397 w 482"/>
                  <a:gd name="T59" fmla="*/ 113 h 538"/>
                  <a:gd name="T60" fmla="*/ 369 w 482"/>
                  <a:gd name="T61" fmla="*/ 141 h 538"/>
                  <a:gd name="T62" fmla="*/ 454 w 482"/>
                  <a:gd name="T63" fmla="*/ 198 h 538"/>
                  <a:gd name="T64" fmla="*/ 482 w 482"/>
                  <a:gd name="T65" fmla="*/ 283 h 538"/>
                  <a:gd name="T66" fmla="*/ 482 w 482"/>
                  <a:gd name="T67" fmla="*/ 368 h 538"/>
                  <a:gd name="T68" fmla="*/ 397 w 482"/>
                  <a:gd name="T69" fmla="*/ 397 h 538"/>
                  <a:gd name="T70" fmla="*/ 426 w 482"/>
                  <a:gd name="T71" fmla="*/ 482 h 538"/>
                  <a:gd name="T72" fmla="*/ 312 w 482"/>
                  <a:gd name="T73" fmla="*/ 482 h 538"/>
                  <a:gd name="T74" fmla="*/ 284 w 482"/>
                  <a:gd name="T75" fmla="*/ 538 h 538"/>
                  <a:gd name="T76" fmla="*/ 227 w 482"/>
                  <a:gd name="T77" fmla="*/ 482 h 5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482" h="538">
                    <a:moveTo>
                      <a:pt x="227" y="482"/>
                    </a:moveTo>
                    <a:lnTo>
                      <a:pt x="85" y="425"/>
                    </a:lnTo>
                    <a:lnTo>
                      <a:pt x="57" y="397"/>
                    </a:lnTo>
                    <a:lnTo>
                      <a:pt x="284" y="397"/>
                    </a:lnTo>
                    <a:lnTo>
                      <a:pt x="256" y="368"/>
                    </a:lnTo>
                    <a:lnTo>
                      <a:pt x="57" y="368"/>
                    </a:lnTo>
                    <a:lnTo>
                      <a:pt x="29" y="255"/>
                    </a:lnTo>
                    <a:lnTo>
                      <a:pt x="114" y="255"/>
                    </a:lnTo>
                    <a:lnTo>
                      <a:pt x="142" y="311"/>
                    </a:lnTo>
                    <a:lnTo>
                      <a:pt x="170" y="311"/>
                    </a:lnTo>
                    <a:lnTo>
                      <a:pt x="199" y="255"/>
                    </a:lnTo>
                    <a:lnTo>
                      <a:pt x="227" y="226"/>
                    </a:lnTo>
                    <a:lnTo>
                      <a:pt x="199" y="198"/>
                    </a:lnTo>
                    <a:lnTo>
                      <a:pt x="170" y="226"/>
                    </a:lnTo>
                    <a:lnTo>
                      <a:pt x="142" y="170"/>
                    </a:lnTo>
                    <a:lnTo>
                      <a:pt x="142" y="226"/>
                    </a:lnTo>
                    <a:lnTo>
                      <a:pt x="57" y="226"/>
                    </a:lnTo>
                    <a:lnTo>
                      <a:pt x="114" y="198"/>
                    </a:lnTo>
                    <a:lnTo>
                      <a:pt x="57" y="170"/>
                    </a:lnTo>
                    <a:lnTo>
                      <a:pt x="0" y="141"/>
                    </a:lnTo>
                    <a:lnTo>
                      <a:pt x="29" y="113"/>
                    </a:lnTo>
                    <a:lnTo>
                      <a:pt x="85" y="141"/>
                    </a:lnTo>
                    <a:lnTo>
                      <a:pt x="114" y="113"/>
                    </a:lnTo>
                    <a:lnTo>
                      <a:pt x="114" y="56"/>
                    </a:lnTo>
                    <a:lnTo>
                      <a:pt x="256" y="0"/>
                    </a:lnTo>
                    <a:lnTo>
                      <a:pt x="284" y="85"/>
                    </a:lnTo>
                    <a:lnTo>
                      <a:pt x="312" y="85"/>
                    </a:lnTo>
                    <a:lnTo>
                      <a:pt x="341" y="56"/>
                    </a:lnTo>
                    <a:lnTo>
                      <a:pt x="369" y="56"/>
                    </a:lnTo>
                    <a:lnTo>
                      <a:pt x="397" y="113"/>
                    </a:lnTo>
                    <a:lnTo>
                      <a:pt x="369" y="141"/>
                    </a:lnTo>
                    <a:lnTo>
                      <a:pt x="454" y="198"/>
                    </a:lnTo>
                    <a:lnTo>
                      <a:pt x="482" y="283"/>
                    </a:lnTo>
                    <a:lnTo>
                      <a:pt x="482" y="368"/>
                    </a:lnTo>
                    <a:lnTo>
                      <a:pt x="397" y="397"/>
                    </a:lnTo>
                    <a:lnTo>
                      <a:pt x="426" y="482"/>
                    </a:lnTo>
                    <a:lnTo>
                      <a:pt x="312" y="482"/>
                    </a:lnTo>
                    <a:lnTo>
                      <a:pt x="284" y="538"/>
                    </a:lnTo>
                    <a:lnTo>
                      <a:pt x="227" y="48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7" name="Freeform 327"/>
              <p:cNvSpPr>
                <a:spLocks/>
              </p:cNvSpPr>
              <p:nvPr/>
            </p:nvSpPr>
            <p:spPr bwMode="auto">
              <a:xfrm>
                <a:off x="1635" y="3096"/>
                <a:ext cx="397" cy="482"/>
              </a:xfrm>
              <a:custGeom>
                <a:avLst/>
                <a:gdLst>
                  <a:gd name="T0" fmla="*/ 397 w 397"/>
                  <a:gd name="T1" fmla="*/ 312 h 482"/>
                  <a:gd name="T2" fmla="*/ 312 w 397"/>
                  <a:gd name="T3" fmla="*/ 256 h 482"/>
                  <a:gd name="T4" fmla="*/ 312 w 397"/>
                  <a:gd name="T5" fmla="*/ 227 h 482"/>
                  <a:gd name="T6" fmla="*/ 283 w 397"/>
                  <a:gd name="T7" fmla="*/ 171 h 482"/>
                  <a:gd name="T8" fmla="*/ 170 w 397"/>
                  <a:gd name="T9" fmla="*/ 114 h 482"/>
                  <a:gd name="T10" fmla="*/ 85 w 397"/>
                  <a:gd name="T11" fmla="*/ 0 h 482"/>
                  <a:gd name="T12" fmla="*/ 0 w 397"/>
                  <a:gd name="T13" fmla="*/ 114 h 482"/>
                  <a:gd name="T14" fmla="*/ 255 w 397"/>
                  <a:gd name="T15" fmla="*/ 397 h 482"/>
                  <a:gd name="T16" fmla="*/ 283 w 397"/>
                  <a:gd name="T17" fmla="*/ 482 h 482"/>
                  <a:gd name="T18" fmla="*/ 340 w 397"/>
                  <a:gd name="T19" fmla="*/ 426 h 482"/>
                  <a:gd name="T20" fmla="*/ 283 w 397"/>
                  <a:gd name="T21" fmla="*/ 397 h 482"/>
                  <a:gd name="T22" fmla="*/ 312 w 397"/>
                  <a:gd name="T23" fmla="*/ 369 h 482"/>
                  <a:gd name="T24" fmla="*/ 368 w 397"/>
                  <a:gd name="T25" fmla="*/ 397 h 482"/>
                  <a:gd name="T26" fmla="*/ 397 w 397"/>
                  <a:gd name="T27" fmla="*/ 369 h 482"/>
                  <a:gd name="T28" fmla="*/ 397 w 397"/>
                  <a:gd name="T29" fmla="*/ 312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482">
                    <a:moveTo>
                      <a:pt x="397" y="312"/>
                    </a:moveTo>
                    <a:lnTo>
                      <a:pt x="312" y="256"/>
                    </a:lnTo>
                    <a:lnTo>
                      <a:pt x="312" y="227"/>
                    </a:lnTo>
                    <a:lnTo>
                      <a:pt x="283" y="171"/>
                    </a:lnTo>
                    <a:lnTo>
                      <a:pt x="170" y="114"/>
                    </a:lnTo>
                    <a:lnTo>
                      <a:pt x="85" y="0"/>
                    </a:lnTo>
                    <a:lnTo>
                      <a:pt x="0" y="114"/>
                    </a:lnTo>
                    <a:lnTo>
                      <a:pt x="255" y="397"/>
                    </a:lnTo>
                    <a:lnTo>
                      <a:pt x="283" y="482"/>
                    </a:lnTo>
                    <a:lnTo>
                      <a:pt x="340" y="426"/>
                    </a:lnTo>
                    <a:lnTo>
                      <a:pt x="283" y="397"/>
                    </a:lnTo>
                    <a:lnTo>
                      <a:pt x="312" y="369"/>
                    </a:lnTo>
                    <a:lnTo>
                      <a:pt x="368" y="397"/>
                    </a:lnTo>
                    <a:lnTo>
                      <a:pt x="397" y="369"/>
                    </a:lnTo>
                    <a:lnTo>
                      <a:pt x="397" y="31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8" name="Freeform 328"/>
              <p:cNvSpPr>
                <a:spLocks/>
              </p:cNvSpPr>
              <p:nvPr/>
            </p:nvSpPr>
            <p:spPr bwMode="auto">
              <a:xfrm>
                <a:off x="1918" y="3068"/>
                <a:ext cx="397" cy="340"/>
              </a:xfrm>
              <a:custGeom>
                <a:avLst/>
                <a:gdLst>
                  <a:gd name="T0" fmla="*/ 29 w 397"/>
                  <a:gd name="T1" fmla="*/ 255 h 340"/>
                  <a:gd name="T2" fmla="*/ 0 w 397"/>
                  <a:gd name="T3" fmla="*/ 199 h 340"/>
                  <a:gd name="T4" fmla="*/ 57 w 397"/>
                  <a:gd name="T5" fmla="*/ 170 h 340"/>
                  <a:gd name="T6" fmla="*/ 142 w 397"/>
                  <a:gd name="T7" fmla="*/ 114 h 340"/>
                  <a:gd name="T8" fmla="*/ 142 w 397"/>
                  <a:gd name="T9" fmla="*/ 57 h 340"/>
                  <a:gd name="T10" fmla="*/ 312 w 397"/>
                  <a:gd name="T11" fmla="*/ 0 h 340"/>
                  <a:gd name="T12" fmla="*/ 312 w 397"/>
                  <a:gd name="T13" fmla="*/ 28 h 340"/>
                  <a:gd name="T14" fmla="*/ 369 w 397"/>
                  <a:gd name="T15" fmla="*/ 57 h 340"/>
                  <a:gd name="T16" fmla="*/ 397 w 397"/>
                  <a:gd name="T17" fmla="*/ 114 h 340"/>
                  <a:gd name="T18" fmla="*/ 341 w 397"/>
                  <a:gd name="T19" fmla="*/ 142 h 340"/>
                  <a:gd name="T20" fmla="*/ 284 w 397"/>
                  <a:gd name="T21" fmla="*/ 142 h 340"/>
                  <a:gd name="T22" fmla="*/ 256 w 397"/>
                  <a:gd name="T23" fmla="*/ 255 h 340"/>
                  <a:gd name="T24" fmla="*/ 256 w 397"/>
                  <a:gd name="T25" fmla="*/ 284 h 340"/>
                  <a:gd name="T26" fmla="*/ 114 w 397"/>
                  <a:gd name="T27" fmla="*/ 340 h 340"/>
                  <a:gd name="T28" fmla="*/ 29 w 397"/>
                  <a:gd name="T29" fmla="*/ 284 h 340"/>
                  <a:gd name="T30" fmla="*/ 29 w 397"/>
                  <a:gd name="T31" fmla="*/ 255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97" h="340">
                    <a:moveTo>
                      <a:pt x="29" y="255"/>
                    </a:moveTo>
                    <a:lnTo>
                      <a:pt x="0" y="199"/>
                    </a:lnTo>
                    <a:lnTo>
                      <a:pt x="57" y="170"/>
                    </a:lnTo>
                    <a:lnTo>
                      <a:pt x="142" y="114"/>
                    </a:lnTo>
                    <a:lnTo>
                      <a:pt x="142" y="57"/>
                    </a:lnTo>
                    <a:lnTo>
                      <a:pt x="312" y="0"/>
                    </a:lnTo>
                    <a:lnTo>
                      <a:pt x="312" y="28"/>
                    </a:lnTo>
                    <a:lnTo>
                      <a:pt x="369" y="57"/>
                    </a:lnTo>
                    <a:lnTo>
                      <a:pt x="397" y="114"/>
                    </a:lnTo>
                    <a:lnTo>
                      <a:pt x="341" y="142"/>
                    </a:lnTo>
                    <a:lnTo>
                      <a:pt x="284" y="142"/>
                    </a:lnTo>
                    <a:lnTo>
                      <a:pt x="256" y="255"/>
                    </a:lnTo>
                    <a:lnTo>
                      <a:pt x="256" y="284"/>
                    </a:lnTo>
                    <a:lnTo>
                      <a:pt x="114" y="340"/>
                    </a:lnTo>
                    <a:lnTo>
                      <a:pt x="29" y="284"/>
                    </a:lnTo>
                    <a:lnTo>
                      <a:pt x="29" y="25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9" name="Freeform 329"/>
              <p:cNvSpPr>
                <a:spLocks/>
              </p:cNvSpPr>
              <p:nvPr/>
            </p:nvSpPr>
            <p:spPr bwMode="auto">
              <a:xfrm>
                <a:off x="1720" y="2841"/>
                <a:ext cx="539" cy="426"/>
              </a:xfrm>
              <a:custGeom>
                <a:avLst/>
                <a:gdLst>
                  <a:gd name="T0" fmla="*/ 397 w 539"/>
                  <a:gd name="T1" fmla="*/ 0 h 426"/>
                  <a:gd name="T2" fmla="*/ 283 w 539"/>
                  <a:gd name="T3" fmla="*/ 114 h 426"/>
                  <a:gd name="T4" fmla="*/ 227 w 539"/>
                  <a:gd name="T5" fmla="*/ 114 h 426"/>
                  <a:gd name="T6" fmla="*/ 170 w 539"/>
                  <a:gd name="T7" fmla="*/ 227 h 426"/>
                  <a:gd name="T8" fmla="*/ 28 w 539"/>
                  <a:gd name="T9" fmla="*/ 199 h 426"/>
                  <a:gd name="T10" fmla="*/ 0 w 539"/>
                  <a:gd name="T11" fmla="*/ 255 h 426"/>
                  <a:gd name="T12" fmla="*/ 85 w 539"/>
                  <a:gd name="T13" fmla="*/ 369 h 426"/>
                  <a:gd name="T14" fmla="*/ 198 w 539"/>
                  <a:gd name="T15" fmla="*/ 426 h 426"/>
                  <a:gd name="T16" fmla="*/ 340 w 539"/>
                  <a:gd name="T17" fmla="*/ 341 h 426"/>
                  <a:gd name="T18" fmla="*/ 340 w 539"/>
                  <a:gd name="T19" fmla="*/ 284 h 426"/>
                  <a:gd name="T20" fmla="*/ 510 w 539"/>
                  <a:gd name="T21" fmla="*/ 227 h 426"/>
                  <a:gd name="T22" fmla="*/ 510 w 539"/>
                  <a:gd name="T23" fmla="*/ 170 h 426"/>
                  <a:gd name="T24" fmla="*/ 539 w 539"/>
                  <a:gd name="T25" fmla="*/ 142 h 426"/>
                  <a:gd name="T26" fmla="*/ 510 w 539"/>
                  <a:gd name="T27" fmla="*/ 85 h 426"/>
                  <a:gd name="T28" fmla="*/ 454 w 539"/>
                  <a:gd name="T29" fmla="*/ 85 h 426"/>
                  <a:gd name="T30" fmla="*/ 425 w 539"/>
                  <a:gd name="T31" fmla="*/ 29 h 426"/>
                  <a:gd name="T32" fmla="*/ 397 w 539"/>
                  <a:gd name="T33" fmla="*/ 0 h 4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539" h="426">
                    <a:moveTo>
                      <a:pt x="397" y="0"/>
                    </a:moveTo>
                    <a:lnTo>
                      <a:pt x="283" y="114"/>
                    </a:lnTo>
                    <a:lnTo>
                      <a:pt x="227" y="114"/>
                    </a:lnTo>
                    <a:lnTo>
                      <a:pt x="170" y="227"/>
                    </a:lnTo>
                    <a:lnTo>
                      <a:pt x="28" y="199"/>
                    </a:lnTo>
                    <a:lnTo>
                      <a:pt x="0" y="255"/>
                    </a:lnTo>
                    <a:lnTo>
                      <a:pt x="85" y="369"/>
                    </a:lnTo>
                    <a:lnTo>
                      <a:pt x="198" y="426"/>
                    </a:lnTo>
                    <a:lnTo>
                      <a:pt x="340" y="341"/>
                    </a:lnTo>
                    <a:lnTo>
                      <a:pt x="340" y="284"/>
                    </a:lnTo>
                    <a:lnTo>
                      <a:pt x="510" y="227"/>
                    </a:lnTo>
                    <a:lnTo>
                      <a:pt x="510" y="170"/>
                    </a:lnTo>
                    <a:lnTo>
                      <a:pt x="539" y="142"/>
                    </a:lnTo>
                    <a:lnTo>
                      <a:pt x="510" y="85"/>
                    </a:lnTo>
                    <a:lnTo>
                      <a:pt x="454" y="85"/>
                    </a:lnTo>
                    <a:lnTo>
                      <a:pt x="425" y="29"/>
                    </a:lnTo>
                    <a:lnTo>
                      <a:pt x="39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148" name="Group 330">
              <a:extLst>
                <a:ext uri="{FF2B5EF4-FFF2-40B4-BE49-F238E27FC236}">
                  <a16:creationId xmlns:a16="http://schemas.microsoft.com/office/drawing/2014/main" id="{0174F034-988E-47E7-B02D-6A43BF979BA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73025" y="6982365"/>
              <a:ext cx="2734344" cy="2568510"/>
              <a:chOff x="1635" y="2841"/>
              <a:chExt cx="1418" cy="1332"/>
            </a:xfrm>
          </p:grpSpPr>
          <p:sp>
            <p:nvSpPr>
              <p:cNvPr id="149" name="Freeform 324">
                <a:extLst>
                  <a:ext uri="{FF2B5EF4-FFF2-40B4-BE49-F238E27FC236}">
                    <a16:creationId xmlns:a16="http://schemas.microsoft.com/office/drawing/2014/main" id="{A4A8453B-BD7A-485F-BDE1-24C4F370B56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30" y="3606"/>
                <a:ext cx="823" cy="567"/>
              </a:xfrm>
              <a:custGeom>
                <a:avLst/>
                <a:gdLst>
                  <a:gd name="T0" fmla="*/ 737 w 822"/>
                  <a:gd name="T1" fmla="*/ 113 h 567"/>
                  <a:gd name="T2" fmla="*/ 652 w 822"/>
                  <a:gd name="T3" fmla="*/ 113 h 567"/>
                  <a:gd name="T4" fmla="*/ 624 w 822"/>
                  <a:gd name="T5" fmla="*/ 170 h 567"/>
                  <a:gd name="T6" fmla="*/ 539 w 822"/>
                  <a:gd name="T7" fmla="*/ 113 h 567"/>
                  <a:gd name="T8" fmla="*/ 482 w 822"/>
                  <a:gd name="T9" fmla="*/ 170 h 567"/>
                  <a:gd name="T10" fmla="*/ 425 w 822"/>
                  <a:gd name="T11" fmla="*/ 56 h 567"/>
                  <a:gd name="T12" fmla="*/ 340 w 822"/>
                  <a:gd name="T13" fmla="*/ 85 h 567"/>
                  <a:gd name="T14" fmla="*/ 312 w 822"/>
                  <a:gd name="T15" fmla="*/ 28 h 567"/>
                  <a:gd name="T16" fmla="*/ 227 w 822"/>
                  <a:gd name="T17" fmla="*/ 0 h 567"/>
                  <a:gd name="T18" fmla="*/ 170 w 822"/>
                  <a:gd name="T19" fmla="*/ 28 h 567"/>
                  <a:gd name="T20" fmla="*/ 170 w 822"/>
                  <a:gd name="T21" fmla="*/ 113 h 567"/>
                  <a:gd name="T22" fmla="*/ 85 w 822"/>
                  <a:gd name="T23" fmla="*/ 142 h 567"/>
                  <a:gd name="T24" fmla="*/ 114 w 822"/>
                  <a:gd name="T25" fmla="*/ 227 h 567"/>
                  <a:gd name="T26" fmla="*/ 0 w 822"/>
                  <a:gd name="T27" fmla="*/ 227 h 567"/>
                  <a:gd name="T28" fmla="*/ 114 w 822"/>
                  <a:gd name="T29" fmla="*/ 312 h 567"/>
                  <a:gd name="T30" fmla="*/ 170 w 822"/>
                  <a:gd name="T31" fmla="*/ 340 h 567"/>
                  <a:gd name="T32" fmla="*/ 255 w 822"/>
                  <a:gd name="T33" fmla="*/ 340 h 567"/>
                  <a:gd name="T34" fmla="*/ 284 w 822"/>
                  <a:gd name="T35" fmla="*/ 283 h 567"/>
                  <a:gd name="T36" fmla="*/ 454 w 822"/>
                  <a:gd name="T37" fmla="*/ 283 h 567"/>
                  <a:gd name="T38" fmla="*/ 454 w 822"/>
                  <a:gd name="T39" fmla="*/ 368 h 567"/>
                  <a:gd name="T40" fmla="*/ 425 w 822"/>
                  <a:gd name="T41" fmla="*/ 397 h 567"/>
                  <a:gd name="T42" fmla="*/ 454 w 822"/>
                  <a:gd name="T43" fmla="*/ 453 h 567"/>
                  <a:gd name="T44" fmla="*/ 454 w 822"/>
                  <a:gd name="T45" fmla="*/ 482 h 567"/>
                  <a:gd name="T46" fmla="*/ 482 w 822"/>
                  <a:gd name="T47" fmla="*/ 538 h 567"/>
                  <a:gd name="T48" fmla="*/ 596 w 822"/>
                  <a:gd name="T49" fmla="*/ 538 h 567"/>
                  <a:gd name="T50" fmla="*/ 596 w 822"/>
                  <a:gd name="T51" fmla="*/ 567 h 567"/>
                  <a:gd name="T52" fmla="*/ 624 w 822"/>
                  <a:gd name="T53" fmla="*/ 567 h 567"/>
                  <a:gd name="T54" fmla="*/ 652 w 822"/>
                  <a:gd name="T55" fmla="*/ 538 h 567"/>
                  <a:gd name="T56" fmla="*/ 681 w 822"/>
                  <a:gd name="T57" fmla="*/ 567 h 567"/>
                  <a:gd name="T58" fmla="*/ 681 w 822"/>
                  <a:gd name="T59" fmla="*/ 482 h 567"/>
                  <a:gd name="T60" fmla="*/ 709 w 822"/>
                  <a:gd name="T61" fmla="*/ 482 h 567"/>
                  <a:gd name="T62" fmla="*/ 737 w 822"/>
                  <a:gd name="T63" fmla="*/ 425 h 567"/>
                  <a:gd name="T64" fmla="*/ 794 w 822"/>
                  <a:gd name="T65" fmla="*/ 453 h 567"/>
                  <a:gd name="T66" fmla="*/ 822 w 822"/>
                  <a:gd name="T67" fmla="*/ 425 h 567"/>
                  <a:gd name="T68" fmla="*/ 766 w 822"/>
                  <a:gd name="T69" fmla="*/ 397 h 567"/>
                  <a:gd name="T70" fmla="*/ 766 w 822"/>
                  <a:gd name="T71" fmla="*/ 368 h 567"/>
                  <a:gd name="T72" fmla="*/ 709 w 822"/>
                  <a:gd name="T73" fmla="*/ 255 h 567"/>
                  <a:gd name="T74" fmla="*/ 766 w 822"/>
                  <a:gd name="T75" fmla="*/ 255 h 567"/>
                  <a:gd name="T76" fmla="*/ 794 w 822"/>
                  <a:gd name="T77" fmla="*/ 170 h 567"/>
                  <a:gd name="T78" fmla="*/ 737 w 822"/>
                  <a:gd name="T79" fmla="*/ 142 h 567"/>
                  <a:gd name="T80" fmla="*/ 737 w 822"/>
                  <a:gd name="T81" fmla="*/ 113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822" h="567">
                    <a:moveTo>
                      <a:pt x="737" y="113"/>
                    </a:moveTo>
                    <a:lnTo>
                      <a:pt x="652" y="113"/>
                    </a:lnTo>
                    <a:lnTo>
                      <a:pt x="624" y="170"/>
                    </a:lnTo>
                    <a:lnTo>
                      <a:pt x="539" y="113"/>
                    </a:lnTo>
                    <a:lnTo>
                      <a:pt x="482" y="170"/>
                    </a:lnTo>
                    <a:lnTo>
                      <a:pt x="425" y="56"/>
                    </a:lnTo>
                    <a:lnTo>
                      <a:pt x="340" y="85"/>
                    </a:lnTo>
                    <a:lnTo>
                      <a:pt x="312" y="28"/>
                    </a:lnTo>
                    <a:lnTo>
                      <a:pt x="227" y="0"/>
                    </a:lnTo>
                    <a:lnTo>
                      <a:pt x="170" y="28"/>
                    </a:lnTo>
                    <a:lnTo>
                      <a:pt x="170" y="113"/>
                    </a:lnTo>
                    <a:lnTo>
                      <a:pt x="85" y="142"/>
                    </a:lnTo>
                    <a:lnTo>
                      <a:pt x="114" y="227"/>
                    </a:lnTo>
                    <a:lnTo>
                      <a:pt x="0" y="227"/>
                    </a:lnTo>
                    <a:lnTo>
                      <a:pt x="114" y="312"/>
                    </a:lnTo>
                    <a:lnTo>
                      <a:pt x="170" y="340"/>
                    </a:lnTo>
                    <a:lnTo>
                      <a:pt x="255" y="340"/>
                    </a:lnTo>
                    <a:lnTo>
                      <a:pt x="284" y="283"/>
                    </a:lnTo>
                    <a:lnTo>
                      <a:pt x="454" y="283"/>
                    </a:lnTo>
                    <a:lnTo>
                      <a:pt x="454" y="368"/>
                    </a:lnTo>
                    <a:lnTo>
                      <a:pt x="425" y="397"/>
                    </a:lnTo>
                    <a:lnTo>
                      <a:pt x="454" y="453"/>
                    </a:lnTo>
                    <a:lnTo>
                      <a:pt x="454" y="482"/>
                    </a:lnTo>
                    <a:lnTo>
                      <a:pt x="482" y="538"/>
                    </a:lnTo>
                    <a:lnTo>
                      <a:pt x="596" y="538"/>
                    </a:lnTo>
                    <a:lnTo>
                      <a:pt x="596" y="567"/>
                    </a:lnTo>
                    <a:lnTo>
                      <a:pt x="624" y="567"/>
                    </a:lnTo>
                    <a:lnTo>
                      <a:pt x="652" y="538"/>
                    </a:lnTo>
                    <a:lnTo>
                      <a:pt x="681" y="567"/>
                    </a:lnTo>
                    <a:lnTo>
                      <a:pt x="681" y="482"/>
                    </a:lnTo>
                    <a:lnTo>
                      <a:pt x="709" y="482"/>
                    </a:lnTo>
                    <a:lnTo>
                      <a:pt x="737" y="425"/>
                    </a:lnTo>
                    <a:lnTo>
                      <a:pt x="794" y="453"/>
                    </a:lnTo>
                    <a:lnTo>
                      <a:pt x="822" y="425"/>
                    </a:lnTo>
                    <a:lnTo>
                      <a:pt x="766" y="397"/>
                    </a:lnTo>
                    <a:lnTo>
                      <a:pt x="766" y="368"/>
                    </a:lnTo>
                    <a:lnTo>
                      <a:pt x="709" y="255"/>
                    </a:lnTo>
                    <a:lnTo>
                      <a:pt x="766" y="255"/>
                    </a:lnTo>
                    <a:lnTo>
                      <a:pt x="794" y="170"/>
                    </a:lnTo>
                    <a:lnTo>
                      <a:pt x="737" y="142"/>
                    </a:lnTo>
                    <a:lnTo>
                      <a:pt x="737" y="11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0" name="Freeform 325">
                <a:extLst>
                  <a:ext uri="{FF2B5EF4-FFF2-40B4-BE49-F238E27FC236}">
                    <a16:creationId xmlns:a16="http://schemas.microsoft.com/office/drawing/2014/main" id="{EFE67A7A-316D-48D0-9B83-815894A309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74" y="3182"/>
                <a:ext cx="793" cy="595"/>
              </a:xfrm>
              <a:custGeom>
                <a:avLst/>
                <a:gdLst>
                  <a:gd name="T0" fmla="*/ 141 w 793"/>
                  <a:gd name="T1" fmla="*/ 0 h 595"/>
                  <a:gd name="T2" fmla="*/ 85 w 793"/>
                  <a:gd name="T3" fmla="*/ 28 h 595"/>
                  <a:gd name="T4" fmla="*/ 28 w 793"/>
                  <a:gd name="T5" fmla="*/ 28 h 595"/>
                  <a:gd name="T6" fmla="*/ 0 w 793"/>
                  <a:gd name="T7" fmla="*/ 141 h 595"/>
                  <a:gd name="T8" fmla="*/ 0 w 793"/>
                  <a:gd name="T9" fmla="*/ 170 h 595"/>
                  <a:gd name="T10" fmla="*/ 28 w 793"/>
                  <a:gd name="T11" fmla="*/ 255 h 595"/>
                  <a:gd name="T12" fmla="*/ 56 w 793"/>
                  <a:gd name="T13" fmla="*/ 255 h 595"/>
                  <a:gd name="T14" fmla="*/ 85 w 793"/>
                  <a:gd name="T15" fmla="*/ 226 h 595"/>
                  <a:gd name="T16" fmla="*/ 113 w 793"/>
                  <a:gd name="T17" fmla="*/ 226 h 595"/>
                  <a:gd name="T18" fmla="*/ 141 w 793"/>
                  <a:gd name="T19" fmla="*/ 283 h 595"/>
                  <a:gd name="T20" fmla="*/ 113 w 793"/>
                  <a:gd name="T21" fmla="*/ 311 h 595"/>
                  <a:gd name="T22" fmla="*/ 198 w 793"/>
                  <a:gd name="T23" fmla="*/ 368 h 595"/>
                  <a:gd name="T24" fmla="*/ 226 w 793"/>
                  <a:gd name="T25" fmla="*/ 453 h 595"/>
                  <a:gd name="T26" fmla="*/ 283 w 793"/>
                  <a:gd name="T27" fmla="*/ 425 h 595"/>
                  <a:gd name="T28" fmla="*/ 368 w 793"/>
                  <a:gd name="T29" fmla="*/ 453 h 595"/>
                  <a:gd name="T30" fmla="*/ 396 w 793"/>
                  <a:gd name="T31" fmla="*/ 510 h 595"/>
                  <a:gd name="T32" fmla="*/ 481 w 793"/>
                  <a:gd name="T33" fmla="*/ 481 h 595"/>
                  <a:gd name="T34" fmla="*/ 538 w 793"/>
                  <a:gd name="T35" fmla="*/ 595 h 595"/>
                  <a:gd name="T36" fmla="*/ 595 w 793"/>
                  <a:gd name="T37" fmla="*/ 538 h 595"/>
                  <a:gd name="T38" fmla="*/ 680 w 793"/>
                  <a:gd name="T39" fmla="*/ 595 h 595"/>
                  <a:gd name="T40" fmla="*/ 708 w 793"/>
                  <a:gd name="T41" fmla="*/ 538 h 595"/>
                  <a:gd name="T42" fmla="*/ 793 w 793"/>
                  <a:gd name="T43" fmla="*/ 538 h 595"/>
                  <a:gd name="T44" fmla="*/ 765 w 793"/>
                  <a:gd name="T45" fmla="*/ 481 h 595"/>
                  <a:gd name="T46" fmla="*/ 765 w 793"/>
                  <a:gd name="T47" fmla="*/ 453 h 595"/>
                  <a:gd name="T48" fmla="*/ 708 w 793"/>
                  <a:gd name="T49" fmla="*/ 396 h 595"/>
                  <a:gd name="T50" fmla="*/ 680 w 793"/>
                  <a:gd name="T51" fmla="*/ 396 h 595"/>
                  <a:gd name="T52" fmla="*/ 680 w 793"/>
                  <a:gd name="T53" fmla="*/ 340 h 595"/>
                  <a:gd name="T54" fmla="*/ 708 w 793"/>
                  <a:gd name="T55" fmla="*/ 311 h 595"/>
                  <a:gd name="T56" fmla="*/ 708 w 793"/>
                  <a:gd name="T57" fmla="*/ 198 h 595"/>
                  <a:gd name="T58" fmla="*/ 652 w 793"/>
                  <a:gd name="T59" fmla="*/ 198 h 595"/>
                  <a:gd name="T60" fmla="*/ 595 w 793"/>
                  <a:gd name="T61" fmla="*/ 170 h 595"/>
                  <a:gd name="T62" fmla="*/ 510 w 793"/>
                  <a:gd name="T63" fmla="*/ 170 h 595"/>
                  <a:gd name="T64" fmla="*/ 481 w 793"/>
                  <a:gd name="T65" fmla="*/ 141 h 595"/>
                  <a:gd name="T66" fmla="*/ 481 w 793"/>
                  <a:gd name="T67" fmla="*/ 56 h 595"/>
                  <a:gd name="T68" fmla="*/ 453 w 793"/>
                  <a:gd name="T69" fmla="*/ 28 h 595"/>
                  <a:gd name="T70" fmla="*/ 396 w 793"/>
                  <a:gd name="T71" fmla="*/ 28 h 595"/>
                  <a:gd name="T72" fmla="*/ 368 w 793"/>
                  <a:gd name="T73" fmla="*/ 56 h 595"/>
                  <a:gd name="T74" fmla="*/ 396 w 793"/>
                  <a:gd name="T75" fmla="*/ 85 h 595"/>
                  <a:gd name="T76" fmla="*/ 311 w 793"/>
                  <a:gd name="T77" fmla="*/ 198 h 595"/>
                  <a:gd name="T78" fmla="*/ 283 w 793"/>
                  <a:gd name="T79" fmla="*/ 170 h 595"/>
                  <a:gd name="T80" fmla="*/ 340 w 793"/>
                  <a:gd name="T81" fmla="*/ 113 h 595"/>
                  <a:gd name="T82" fmla="*/ 255 w 793"/>
                  <a:gd name="T83" fmla="*/ 28 h 595"/>
                  <a:gd name="T84" fmla="*/ 141 w 793"/>
                  <a:gd name="T85" fmla="*/ 85 h 595"/>
                  <a:gd name="T86" fmla="*/ 141 w 793"/>
                  <a:gd name="T87" fmla="*/ 28 h 595"/>
                  <a:gd name="T88" fmla="*/ 141 w 793"/>
                  <a:gd name="T89" fmla="*/ 0 h 5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793" h="595">
                    <a:moveTo>
                      <a:pt x="141" y="0"/>
                    </a:moveTo>
                    <a:lnTo>
                      <a:pt x="85" y="28"/>
                    </a:lnTo>
                    <a:lnTo>
                      <a:pt x="28" y="28"/>
                    </a:lnTo>
                    <a:lnTo>
                      <a:pt x="0" y="141"/>
                    </a:lnTo>
                    <a:lnTo>
                      <a:pt x="0" y="170"/>
                    </a:lnTo>
                    <a:lnTo>
                      <a:pt x="28" y="255"/>
                    </a:lnTo>
                    <a:lnTo>
                      <a:pt x="56" y="255"/>
                    </a:lnTo>
                    <a:lnTo>
                      <a:pt x="85" y="226"/>
                    </a:lnTo>
                    <a:lnTo>
                      <a:pt x="113" y="226"/>
                    </a:lnTo>
                    <a:lnTo>
                      <a:pt x="141" y="283"/>
                    </a:lnTo>
                    <a:lnTo>
                      <a:pt x="113" y="311"/>
                    </a:lnTo>
                    <a:lnTo>
                      <a:pt x="198" y="368"/>
                    </a:lnTo>
                    <a:lnTo>
                      <a:pt x="226" y="453"/>
                    </a:lnTo>
                    <a:lnTo>
                      <a:pt x="283" y="425"/>
                    </a:lnTo>
                    <a:lnTo>
                      <a:pt x="368" y="453"/>
                    </a:lnTo>
                    <a:lnTo>
                      <a:pt x="396" y="510"/>
                    </a:lnTo>
                    <a:lnTo>
                      <a:pt x="481" y="481"/>
                    </a:lnTo>
                    <a:lnTo>
                      <a:pt x="538" y="595"/>
                    </a:lnTo>
                    <a:lnTo>
                      <a:pt x="595" y="538"/>
                    </a:lnTo>
                    <a:lnTo>
                      <a:pt x="680" y="595"/>
                    </a:lnTo>
                    <a:lnTo>
                      <a:pt x="708" y="538"/>
                    </a:lnTo>
                    <a:lnTo>
                      <a:pt x="793" y="538"/>
                    </a:lnTo>
                    <a:lnTo>
                      <a:pt x="765" y="481"/>
                    </a:lnTo>
                    <a:lnTo>
                      <a:pt x="765" y="453"/>
                    </a:lnTo>
                    <a:lnTo>
                      <a:pt x="708" y="396"/>
                    </a:lnTo>
                    <a:lnTo>
                      <a:pt x="680" y="396"/>
                    </a:lnTo>
                    <a:lnTo>
                      <a:pt x="680" y="340"/>
                    </a:lnTo>
                    <a:lnTo>
                      <a:pt x="708" y="311"/>
                    </a:lnTo>
                    <a:lnTo>
                      <a:pt x="708" y="198"/>
                    </a:lnTo>
                    <a:lnTo>
                      <a:pt x="652" y="198"/>
                    </a:lnTo>
                    <a:lnTo>
                      <a:pt x="595" y="170"/>
                    </a:lnTo>
                    <a:lnTo>
                      <a:pt x="510" y="170"/>
                    </a:lnTo>
                    <a:lnTo>
                      <a:pt x="481" y="141"/>
                    </a:lnTo>
                    <a:lnTo>
                      <a:pt x="481" y="56"/>
                    </a:lnTo>
                    <a:lnTo>
                      <a:pt x="453" y="28"/>
                    </a:lnTo>
                    <a:lnTo>
                      <a:pt x="396" y="28"/>
                    </a:lnTo>
                    <a:lnTo>
                      <a:pt x="368" y="56"/>
                    </a:lnTo>
                    <a:lnTo>
                      <a:pt x="396" y="85"/>
                    </a:lnTo>
                    <a:lnTo>
                      <a:pt x="311" y="198"/>
                    </a:lnTo>
                    <a:lnTo>
                      <a:pt x="283" y="170"/>
                    </a:lnTo>
                    <a:lnTo>
                      <a:pt x="340" y="113"/>
                    </a:lnTo>
                    <a:lnTo>
                      <a:pt x="255" y="28"/>
                    </a:lnTo>
                    <a:lnTo>
                      <a:pt x="141" y="85"/>
                    </a:lnTo>
                    <a:lnTo>
                      <a:pt x="141" y="28"/>
                    </a:lnTo>
                    <a:lnTo>
                      <a:pt x="141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1" name="Freeform 326">
                <a:extLst>
                  <a:ext uri="{FF2B5EF4-FFF2-40B4-BE49-F238E27FC236}">
                    <a16:creationId xmlns:a16="http://schemas.microsoft.com/office/drawing/2014/main" id="{5051AAE4-FB7D-4DE7-B95C-AF77E8396D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18" y="3352"/>
                <a:ext cx="482" cy="538"/>
              </a:xfrm>
              <a:custGeom>
                <a:avLst/>
                <a:gdLst>
                  <a:gd name="T0" fmla="*/ 227 w 482"/>
                  <a:gd name="T1" fmla="*/ 482 h 538"/>
                  <a:gd name="T2" fmla="*/ 85 w 482"/>
                  <a:gd name="T3" fmla="*/ 425 h 538"/>
                  <a:gd name="T4" fmla="*/ 57 w 482"/>
                  <a:gd name="T5" fmla="*/ 397 h 538"/>
                  <a:gd name="T6" fmla="*/ 284 w 482"/>
                  <a:gd name="T7" fmla="*/ 397 h 538"/>
                  <a:gd name="T8" fmla="*/ 256 w 482"/>
                  <a:gd name="T9" fmla="*/ 368 h 538"/>
                  <a:gd name="T10" fmla="*/ 57 w 482"/>
                  <a:gd name="T11" fmla="*/ 368 h 538"/>
                  <a:gd name="T12" fmla="*/ 29 w 482"/>
                  <a:gd name="T13" fmla="*/ 255 h 538"/>
                  <a:gd name="T14" fmla="*/ 114 w 482"/>
                  <a:gd name="T15" fmla="*/ 255 h 538"/>
                  <a:gd name="T16" fmla="*/ 142 w 482"/>
                  <a:gd name="T17" fmla="*/ 311 h 538"/>
                  <a:gd name="T18" fmla="*/ 170 w 482"/>
                  <a:gd name="T19" fmla="*/ 311 h 538"/>
                  <a:gd name="T20" fmla="*/ 199 w 482"/>
                  <a:gd name="T21" fmla="*/ 255 h 538"/>
                  <a:gd name="T22" fmla="*/ 227 w 482"/>
                  <a:gd name="T23" fmla="*/ 226 h 538"/>
                  <a:gd name="T24" fmla="*/ 199 w 482"/>
                  <a:gd name="T25" fmla="*/ 198 h 538"/>
                  <a:gd name="T26" fmla="*/ 170 w 482"/>
                  <a:gd name="T27" fmla="*/ 226 h 538"/>
                  <a:gd name="T28" fmla="*/ 142 w 482"/>
                  <a:gd name="T29" fmla="*/ 170 h 538"/>
                  <a:gd name="T30" fmla="*/ 142 w 482"/>
                  <a:gd name="T31" fmla="*/ 226 h 538"/>
                  <a:gd name="T32" fmla="*/ 57 w 482"/>
                  <a:gd name="T33" fmla="*/ 226 h 538"/>
                  <a:gd name="T34" fmla="*/ 114 w 482"/>
                  <a:gd name="T35" fmla="*/ 198 h 538"/>
                  <a:gd name="T36" fmla="*/ 57 w 482"/>
                  <a:gd name="T37" fmla="*/ 170 h 538"/>
                  <a:gd name="T38" fmla="*/ 0 w 482"/>
                  <a:gd name="T39" fmla="*/ 141 h 538"/>
                  <a:gd name="T40" fmla="*/ 29 w 482"/>
                  <a:gd name="T41" fmla="*/ 113 h 538"/>
                  <a:gd name="T42" fmla="*/ 85 w 482"/>
                  <a:gd name="T43" fmla="*/ 141 h 538"/>
                  <a:gd name="T44" fmla="*/ 114 w 482"/>
                  <a:gd name="T45" fmla="*/ 113 h 538"/>
                  <a:gd name="T46" fmla="*/ 114 w 482"/>
                  <a:gd name="T47" fmla="*/ 56 h 538"/>
                  <a:gd name="T48" fmla="*/ 256 w 482"/>
                  <a:gd name="T49" fmla="*/ 0 h 538"/>
                  <a:gd name="T50" fmla="*/ 284 w 482"/>
                  <a:gd name="T51" fmla="*/ 85 h 538"/>
                  <a:gd name="T52" fmla="*/ 312 w 482"/>
                  <a:gd name="T53" fmla="*/ 85 h 538"/>
                  <a:gd name="T54" fmla="*/ 341 w 482"/>
                  <a:gd name="T55" fmla="*/ 56 h 538"/>
                  <a:gd name="T56" fmla="*/ 369 w 482"/>
                  <a:gd name="T57" fmla="*/ 56 h 538"/>
                  <a:gd name="T58" fmla="*/ 397 w 482"/>
                  <a:gd name="T59" fmla="*/ 113 h 538"/>
                  <a:gd name="T60" fmla="*/ 369 w 482"/>
                  <a:gd name="T61" fmla="*/ 141 h 538"/>
                  <a:gd name="T62" fmla="*/ 454 w 482"/>
                  <a:gd name="T63" fmla="*/ 198 h 538"/>
                  <a:gd name="T64" fmla="*/ 482 w 482"/>
                  <a:gd name="T65" fmla="*/ 283 h 538"/>
                  <a:gd name="T66" fmla="*/ 482 w 482"/>
                  <a:gd name="T67" fmla="*/ 368 h 538"/>
                  <a:gd name="T68" fmla="*/ 397 w 482"/>
                  <a:gd name="T69" fmla="*/ 397 h 538"/>
                  <a:gd name="T70" fmla="*/ 426 w 482"/>
                  <a:gd name="T71" fmla="*/ 482 h 538"/>
                  <a:gd name="T72" fmla="*/ 312 w 482"/>
                  <a:gd name="T73" fmla="*/ 482 h 538"/>
                  <a:gd name="T74" fmla="*/ 284 w 482"/>
                  <a:gd name="T75" fmla="*/ 538 h 538"/>
                  <a:gd name="T76" fmla="*/ 227 w 482"/>
                  <a:gd name="T77" fmla="*/ 482 h 5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482" h="538">
                    <a:moveTo>
                      <a:pt x="227" y="482"/>
                    </a:moveTo>
                    <a:lnTo>
                      <a:pt x="85" y="425"/>
                    </a:lnTo>
                    <a:lnTo>
                      <a:pt x="57" y="397"/>
                    </a:lnTo>
                    <a:lnTo>
                      <a:pt x="284" y="397"/>
                    </a:lnTo>
                    <a:lnTo>
                      <a:pt x="256" y="368"/>
                    </a:lnTo>
                    <a:lnTo>
                      <a:pt x="57" y="368"/>
                    </a:lnTo>
                    <a:lnTo>
                      <a:pt x="29" y="255"/>
                    </a:lnTo>
                    <a:lnTo>
                      <a:pt x="114" y="255"/>
                    </a:lnTo>
                    <a:lnTo>
                      <a:pt x="142" y="311"/>
                    </a:lnTo>
                    <a:lnTo>
                      <a:pt x="170" y="311"/>
                    </a:lnTo>
                    <a:lnTo>
                      <a:pt x="199" y="255"/>
                    </a:lnTo>
                    <a:lnTo>
                      <a:pt x="227" y="226"/>
                    </a:lnTo>
                    <a:lnTo>
                      <a:pt x="199" y="198"/>
                    </a:lnTo>
                    <a:lnTo>
                      <a:pt x="170" y="226"/>
                    </a:lnTo>
                    <a:lnTo>
                      <a:pt x="142" y="170"/>
                    </a:lnTo>
                    <a:lnTo>
                      <a:pt x="142" y="226"/>
                    </a:lnTo>
                    <a:lnTo>
                      <a:pt x="57" y="226"/>
                    </a:lnTo>
                    <a:lnTo>
                      <a:pt x="114" y="198"/>
                    </a:lnTo>
                    <a:lnTo>
                      <a:pt x="57" y="170"/>
                    </a:lnTo>
                    <a:lnTo>
                      <a:pt x="0" y="141"/>
                    </a:lnTo>
                    <a:lnTo>
                      <a:pt x="29" y="113"/>
                    </a:lnTo>
                    <a:lnTo>
                      <a:pt x="85" y="141"/>
                    </a:lnTo>
                    <a:lnTo>
                      <a:pt x="114" y="113"/>
                    </a:lnTo>
                    <a:lnTo>
                      <a:pt x="114" y="56"/>
                    </a:lnTo>
                    <a:lnTo>
                      <a:pt x="256" y="0"/>
                    </a:lnTo>
                    <a:lnTo>
                      <a:pt x="284" y="85"/>
                    </a:lnTo>
                    <a:lnTo>
                      <a:pt x="312" y="85"/>
                    </a:lnTo>
                    <a:lnTo>
                      <a:pt x="341" y="56"/>
                    </a:lnTo>
                    <a:lnTo>
                      <a:pt x="369" y="56"/>
                    </a:lnTo>
                    <a:lnTo>
                      <a:pt x="397" y="113"/>
                    </a:lnTo>
                    <a:lnTo>
                      <a:pt x="369" y="141"/>
                    </a:lnTo>
                    <a:lnTo>
                      <a:pt x="454" y="198"/>
                    </a:lnTo>
                    <a:lnTo>
                      <a:pt x="482" y="283"/>
                    </a:lnTo>
                    <a:lnTo>
                      <a:pt x="482" y="368"/>
                    </a:lnTo>
                    <a:lnTo>
                      <a:pt x="397" y="397"/>
                    </a:lnTo>
                    <a:lnTo>
                      <a:pt x="426" y="482"/>
                    </a:lnTo>
                    <a:lnTo>
                      <a:pt x="312" y="482"/>
                    </a:lnTo>
                    <a:lnTo>
                      <a:pt x="284" y="538"/>
                    </a:lnTo>
                    <a:lnTo>
                      <a:pt x="227" y="48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2" name="Freeform 327">
                <a:extLst>
                  <a:ext uri="{FF2B5EF4-FFF2-40B4-BE49-F238E27FC236}">
                    <a16:creationId xmlns:a16="http://schemas.microsoft.com/office/drawing/2014/main" id="{F22557BE-56B4-42B2-9F52-601860E358A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35" y="3096"/>
                <a:ext cx="397" cy="482"/>
              </a:xfrm>
              <a:custGeom>
                <a:avLst/>
                <a:gdLst>
                  <a:gd name="T0" fmla="*/ 397 w 397"/>
                  <a:gd name="T1" fmla="*/ 312 h 482"/>
                  <a:gd name="T2" fmla="*/ 312 w 397"/>
                  <a:gd name="T3" fmla="*/ 256 h 482"/>
                  <a:gd name="T4" fmla="*/ 312 w 397"/>
                  <a:gd name="T5" fmla="*/ 227 h 482"/>
                  <a:gd name="T6" fmla="*/ 283 w 397"/>
                  <a:gd name="T7" fmla="*/ 171 h 482"/>
                  <a:gd name="T8" fmla="*/ 170 w 397"/>
                  <a:gd name="T9" fmla="*/ 114 h 482"/>
                  <a:gd name="T10" fmla="*/ 85 w 397"/>
                  <a:gd name="T11" fmla="*/ 0 h 482"/>
                  <a:gd name="T12" fmla="*/ 0 w 397"/>
                  <a:gd name="T13" fmla="*/ 114 h 482"/>
                  <a:gd name="T14" fmla="*/ 255 w 397"/>
                  <a:gd name="T15" fmla="*/ 397 h 482"/>
                  <a:gd name="T16" fmla="*/ 283 w 397"/>
                  <a:gd name="T17" fmla="*/ 482 h 482"/>
                  <a:gd name="T18" fmla="*/ 340 w 397"/>
                  <a:gd name="T19" fmla="*/ 426 h 482"/>
                  <a:gd name="T20" fmla="*/ 283 w 397"/>
                  <a:gd name="T21" fmla="*/ 397 h 482"/>
                  <a:gd name="T22" fmla="*/ 312 w 397"/>
                  <a:gd name="T23" fmla="*/ 369 h 482"/>
                  <a:gd name="T24" fmla="*/ 368 w 397"/>
                  <a:gd name="T25" fmla="*/ 397 h 482"/>
                  <a:gd name="T26" fmla="*/ 397 w 397"/>
                  <a:gd name="T27" fmla="*/ 369 h 482"/>
                  <a:gd name="T28" fmla="*/ 397 w 397"/>
                  <a:gd name="T29" fmla="*/ 312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482">
                    <a:moveTo>
                      <a:pt x="397" y="312"/>
                    </a:moveTo>
                    <a:lnTo>
                      <a:pt x="312" y="256"/>
                    </a:lnTo>
                    <a:lnTo>
                      <a:pt x="312" y="227"/>
                    </a:lnTo>
                    <a:lnTo>
                      <a:pt x="283" y="171"/>
                    </a:lnTo>
                    <a:lnTo>
                      <a:pt x="170" y="114"/>
                    </a:lnTo>
                    <a:lnTo>
                      <a:pt x="85" y="0"/>
                    </a:lnTo>
                    <a:lnTo>
                      <a:pt x="0" y="114"/>
                    </a:lnTo>
                    <a:lnTo>
                      <a:pt x="255" y="397"/>
                    </a:lnTo>
                    <a:lnTo>
                      <a:pt x="283" y="482"/>
                    </a:lnTo>
                    <a:lnTo>
                      <a:pt x="340" y="426"/>
                    </a:lnTo>
                    <a:lnTo>
                      <a:pt x="283" y="397"/>
                    </a:lnTo>
                    <a:lnTo>
                      <a:pt x="312" y="369"/>
                    </a:lnTo>
                    <a:lnTo>
                      <a:pt x="368" y="397"/>
                    </a:lnTo>
                    <a:lnTo>
                      <a:pt x="397" y="369"/>
                    </a:lnTo>
                    <a:lnTo>
                      <a:pt x="397" y="31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3" name="Freeform 328">
                <a:extLst>
                  <a:ext uri="{FF2B5EF4-FFF2-40B4-BE49-F238E27FC236}">
                    <a16:creationId xmlns:a16="http://schemas.microsoft.com/office/drawing/2014/main" id="{0E034FF7-19BD-471D-85F5-0F2DB0B2516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18" y="3068"/>
                <a:ext cx="397" cy="340"/>
              </a:xfrm>
              <a:custGeom>
                <a:avLst/>
                <a:gdLst>
                  <a:gd name="T0" fmla="*/ 29 w 397"/>
                  <a:gd name="T1" fmla="*/ 255 h 340"/>
                  <a:gd name="T2" fmla="*/ 0 w 397"/>
                  <a:gd name="T3" fmla="*/ 199 h 340"/>
                  <a:gd name="T4" fmla="*/ 57 w 397"/>
                  <a:gd name="T5" fmla="*/ 170 h 340"/>
                  <a:gd name="T6" fmla="*/ 142 w 397"/>
                  <a:gd name="T7" fmla="*/ 114 h 340"/>
                  <a:gd name="T8" fmla="*/ 142 w 397"/>
                  <a:gd name="T9" fmla="*/ 57 h 340"/>
                  <a:gd name="T10" fmla="*/ 312 w 397"/>
                  <a:gd name="T11" fmla="*/ 0 h 340"/>
                  <a:gd name="T12" fmla="*/ 312 w 397"/>
                  <a:gd name="T13" fmla="*/ 28 h 340"/>
                  <a:gd name="T14" fmla="*/ 369 w 397"/>
                  <a:gd name="T15" fmla="*/ 57 h 340"/>
                  <a:gd name="T16" fmla="*/ 397 w 397"/>
                  <a:gd name="T17" fmla="*/ 114 h 340"/>
                  <a:gd name="T18" fmla="*/ 341 w 397"/>
                  <a:gd name="T19" fmla="*/ 142 h 340"/>
                  <a:gd name="T20" fmla="*/ 284 w 397"/>
                  <a:gd name="T21" fmla="*/ 142 h 340"/>
                  <a:gd name="T22" fmla="*/ 256 w 397"/>
                  <a:gd name="T23" fmla="*/ 255 h 340"/>
                  <a:gd name="T24" fmla="*/ 256 w 397"/>
                  <a:gd name="T25" fmla="*/ 284 h 340"/>
                  <a:gd name="T26" fmla="*/ 114 w 397"/>
                  <a:gd name="T27" fmla="*/ 340 h 340"/>
                  <a:gd name="T28" fmla="*/ 29 w 397"/>
                  <a:gd name="T29" fmla="*/ 284 h 340"/>
                  <a:gd name="T30" fmla="*/ 29 w 397"/>
                  <a:gd name="T31" fmla="*/ 255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97" h="340">
                    <a:moveTo>
                      <a:pt x="29" y="255"/>
                    </a:moveTo>
                    <a:lnTo>
                      <a:pt x="0" y="199"/>
                    </a:lnTo>
                    <a:lnTo>
                      <a:pt x="57" y="170"/>
                    </a:lnTo>
                    <a:lnTo>
                      <a:pt x="142" y="114"/>
                    </a:lnTo>
                    <a:lnTo>
                      <a:pt x="142" y="57"/>
                    </a:lnTo>
                    <a:lnTo>
                      <a:pt x="312" y="0"/>
                    </a:lnTo>
                    <a:lnTo>
                      <a:pt x="312" y="28"/>
                    </a:lnTo>
                    <a:lnTo>
                      <a:pt x="369" y="57"/>
                    </a:lnTo>
                    <a:lnTo>
                      <a:pt x="397" y="114"/>
                    </a:lnTo>
                    <a:lnTo>
                      <a:pt x="341" y="142"/>
                    </a:lnTo>
                    <a:lnTo>
                      <a:pt x="284" y="142"/>
                    </a:lnTo>
                    <a:lnTo>
                      <a:pt x="256" y="255"/>
                    </a:lnTo>
                    <a:lnTo>
                      <a:pt x="256" y="284"/>
                    </a:lnTo>
                    <a:lnTo>
                      <a:pt x="114" y="340"/>
                    </a:lnTo>
                    <a:lnTo>
                      <a:pt x="29" y="284"/>
                    </a:lnTo>
                    <a:lnTo>
                      <a:pt x="29" y="25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4" name="Freeform 329">
                <a:extLst>
                  <a:ext uri="{FF2B5EF4-FFF2-40B4-BE49-F238E27FC236}">
                    <a16:creationId xmlns:a16="http://schemas.microsoft.com/office/drawing/2014/main" id="{AB25E54F-0AEE-4AC1-86E1-19D58DD71BA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20" y="2841"/>
                <a:ext cx="539" cy="426"/>
              </a:xfrm>
              <a:custGeom>
                <a:avLst/>
                <a:gdLst>
                  <a:gd name="T0" fmla="*/ 397 w 539"/>
                  <a:gd name="T1" fmla="*/ 0 h 426"/>
                  <a:gd name="T2" fmla="*/ 283 w 539"/>
                  <a:gd name="T3" fmla="*/ 114 h 426"/>
                  <a:gd name="T4" fmla="*/ 227 w 539"/>
                  <a:gd name="T5" fmla="*/ 114 h 426"/>
                  <a:gd name="T6" fmla="*/ 170 w 539"/>
                  <a:gd name="T7" fmla="*/ 227 h 426"/>
                  <a:gd name="T8" fmla="*/ 28 w 539"/>
                  <a:gd name="T9" fmla="*/ 199 h 426"/>
                  <a:gd name="T10" fmla="*/ 0 w 539"/>
                  <a:gd name="T11" fmla="*/ 255 h 426"/>
                  <a:gd name="T12" fmla="*/ 85 w 539"/>
                  <a:gd name="T13" fmla="*/ 369 h 426"/>
                  <a:gd name="T14" fmla="*/ 198 w 539"/>
                  <a:gd name="T15" fmla="*/ 426 h 426"/>
                  <a:gd name="T16" fmla="*/ 340 w 539"/>
                  <a:gd name="T17" fmla="*/ 341 h 426"/>
                  <a:gd name="T18" fmla="*/ 340 w 539"/>
                  <a:gd name="T19" fmla="*/ 284 h 426"/>
                  <a:gd name="T20" fmla="*/ 510 w 539"/>
                  <a:gd name="T21" fmla="*/ 227 h 426"/>
                  <a:gd name="T22" fmla="*/ 510 w 539"/>
                  <a:gd name="T23" fmla="*/ 170 h 426"/>
                  <a:gd name="T24" fmla="*/ 539 w 539"/>
                  <a:gd name="T25" fmla="*/ 142 h 426"/>
                  <a:gd name="T26" fmla="*/ 510 w 539"/>
                  <a:gd name="T27" fmla="*/ 85 h 426"/>
                  <a:gd name="T28" fmla="*/ 454 w 539"/>
                  <a:gd name="T29" fmla="*/ 85 h 426"/>
                  <a:gd name="T30" fmla="*/ 425 w 539"/>
                  <a:gd name="T31" fmla="*/ 29 h 426"/>
                  <a:gd name="T32" fmla="*/ 397 w 539"/>
                  <a:gd name="T33" fmla="*/ 0 h 4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539" h="426">
                    <a:moveTo>
                      <a:pt x="397" y="0"/>
                    </a:moveTo>
                    <a:lnTo>
                      <a:pt x="283" y="114"/>
                    </a:lnTo>
                    <a:lnTo>
                      <a:pt x="227" y="114"/>
                    </a:lnTo>
                    <a:lnTo>
                      <a:pt x="170" y="227"/>
                    </a:lnTo>
                    <a:lnTo>
                      <a:pt x="28" y="199"/>
                    </a:lnTo>
                    <a:lnTo>
                      <a:pt x="0" y="255"/>
                    </a:lnTo>
                    <a:lnTo>
                      <a:pt x="85" y="369"/>
                    </a:lnTo>
                    <a:lnTo>
                      <a:pt x="198" y="426"/>
                    </a:lnTo>
                    <a:lnTo>
                      <a:pt x="340" y="341"/>
                    </a:lnTo>
                    <a:lnTo>
                      <a:pt x="340" y="284"/>
                    </a:lnTo>
                    <a:lnTo>
                      <a:pt x="510" y="227"/>
                    </a:lnTo>
                    <a:lnTo>
                      <a:pt x="510" y="170"/>
                    </a:lnTo>
                    <a:lnTo>
                      <a:pt x="539" y="142"/>
                    </a:lnTo>
                    <a:lnTo>
                      <a:pt x="510" y="85"/>
                    </a:lnTo>
                    <a:lnTo>
                      <a:pt x="454" y="85"/>
                    </a:lnTo>
                    <a:lnTo>
                      <a:pt x="425" y="29"/>
                    </a:lnTo>
                    <a:lnTo>
                      <a:pt x="39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126" name="テキスト ボックス 125">
            <a:extLst>
              <a:ext uri="{FF2B5EF4-FFF2-40B4-BE49-F238E27FC236}">
                <a16:creationId xmlns:a16="http://schemas.microsoft.com/office/drawing/2014/main" id="{92E16725-EA68-4EDA-986C-8F225C7C9EFE}"/>
              </a:ext>
            </a:extLst>
          </p:cNvPr>
          <p:cNvSpPr txBox="1"/>
          <p:nvPr/>
        </p:nvSpPr>
        <p:spPr>
          <a:xfrm>
            <a:off x="3695245" y="169131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千葉県</a:t>
            </a:r>
          </a:p>
        </p:txBody>
      </p:sp>
      <p:sp>
        <p:nvSpPr>
          <p:cNvPr id="127" name="テキスト ボックス 126">
            <a:extLst>
              <a:ext uri="{FF2B5EF4-FFF2-40B4-BE49-F238E27FC236}">
                <a16:creationId xmlns:a16="http://schemas.microsoft.com/office/drawing/2014/main" id="{8EBDC393-7A86-4EAC-BEB9-C4C878CC042C}"/>
              </a:ext>
            </a:extLst>
          </p:cNvPr>
          <p:cNvSpPr txBox="1"/>
          <p:nvPr/>
        </p:nvSpPr>
        <p:spPr>
          <a:xfrm>
            <a:off x="3659967" y="591432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28" name="直線コネクタ 127">
            <a:extLst>
              <a:ext uri="{FF2B5EF4-FFF2-40B4-BE49-F238E27FC236}">
                <a16:creationId xmlns:a16="http://schemas.microsoft.com/office/drawing/2014/main" id="{43A22F0A-BE0B-4960-8BC8-53FCC724E6AD}"/>
              </a:ext>
            </a:extLst>
          </p:cNvPr>
          <p:cNvCxnSpPr/>
          <p:nvPr/>
        </p:nvCxnSpPr>
        <p:spPr>
          <a:xfrm>
            <a:off x="3686856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C086DD92-DBB3-4285-9A15-2D75FC91F06A}"/>
              </a:ext>
            </a:extLst>
          </p:cNvPr>
          <p:cNvGrpSpPr/>
          <p:nvPr/>
        </p:nvGrpSpPr>
        <p:grpSpPr>
          <a:xfrm>
            <a:off x="2199152" y="373822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0" name="四角形: 上の 2 つの角を丸める 129">
              <a:extLst>
                <a:ext uri="{FF2B5EF4-FFF2-40B4-BE49-F238E27FC236}">
                  <a16:creationId xmlns:a16="http://schemas.microsoft.com/office/drawing/2014/main" id="{5B14E5DF-1230-403E-AD4A-1790EB1CB78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千葉市</a:t>
              </a:r>
            </a:p>
          </p:txBody>
        </p:sp>
        <p:sp>
          <p:nvSpPr>
            <p:cNvPr id="131" name="四角形: 上の 2 つの角を丸める 130">
              <a:extLst>
                <a:ext uri="{FF2B5EF4-FFF2-40B4-BE49-F238E27FC236}">
                  <a16:creationId xmlns:a16="http://schemas.microsoft.com/office/drawing/2014/main" id="{94E77BFD-6E0B-46B5-82ED-6B2F848662E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155" name="テキスト ボックス 154">
            <a:extLst>
              <a:ext uri="{FF2B5EF4-FFF2-40B4-BE49-F238E27FC236}">
                <a16:creationId xmlns:a16="http://schemas.microsoft.com/office/drawing/2014/main" id="{CF292FDB-E8D7-4E6F-8EC2-71B306AEC964}"/>
              </a:ext>
            </a:extLst>
          </p:cNvPr>
          <p:cNvSpPr txBox="1"/>
          <p:nvPr/>
        </p:nvSpPr>
        <p:spPr>
          <a:xfrm>
            <a:off x="5357468" y="7161242"/>
            <a:ext cx="7232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千葉市</a:t>
            </a:r>
          </a:p>
        </p:txBody>
      </p:sp>
      <p:grpSp>
        <p:nvGrpSpPr>
          <p:cNvPr id="156" name="グループ化 155">
            <a:extLst>
              <a:ext uri="{FF2B5EF4-FFF2-40B4-BE49-F238E27FC236}">
                <a16:creationId xmlns:a16="http://schemas.microsoft.com/office/drawing/2014/main" id="{EB8707D4-F608-4C18-9C81-8DE76E0812CF}"/>
              </a:ext>
            </a:extLst>
          </p:cNvPr>
          <p:cNvGrpSpPr/>
          <p:nvPr/>
        </p:nvGrpSpPr>
        <p:grpSpPr>
          <a:xfrm>
            <a:off x="5462248" y="88571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7" name="四角形: 上の 2 つの角を丸める 156">
              <a:extLst>
                <a:ext uri="{FF2B5EF4-FFF2-40B4-BE49-F238E27FC236}">
                  <a16:creationId xmlns:a16="http://schemas.microsoft.com/office/drawing/2014/main" id="{7C414749-329F-4ADD-A82B-D2113FE69D7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緑区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58" name="四角形: 上の 2 つの角を丸める 157">
              <a:extLst>
                <a:ext uri="{FF2B5EF4-FFF2-40B4-BE49-F238E27FC236}">
                  <a16:creationId xmlns:a16="http://schemas.microsoft.com/office/drawing/2014/main" id="{00D492B1-CDEA-4425-BA3D-80BDE291738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9" name="グループ化 158">
            <a:extLst>
              <a:ext uri="{FF2B5EF4-FFF2-40B4-BE49-F238E27FC236}">
                <a16:creationId xmlns:a16="http://schemas.microsoft.com/office/drawing/2014/main" id="{7E5990EA-2A0D-4B5D-8769-96D5401C4A95}"/>
              </a:ext>
            </a:extLst>
          </p:cNvPr>
          <p:cNvGrpSpPr/>
          <p:nvPr/>
        </p:nvGrpSpPr>
        <p:grpSpPr>
          <a:xfrm>
            <a:off x="5416528" y="79504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9E5D83B5-F472-434A-B057-8215831FBED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若葉区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1" name="四角形: 上の 2 つの角を丸める 160">
              <a:extLst>
                <a:ext uri="{FF2B5EF4-FFF2-40B4-BE49-F238E27FC236}">
                  <a16:creationId xmlns:a16="http://schemas.microsoft.com/office/drawing/2014/main" id="{CE250D84-C9F5-42A1-9949-2187F278709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2" name="グループ化 161">
            <a:extLst>
              <a:ext uri="{FF2B5EF4-FFF2-40B4-BE49-F238E27FC236}">
                <a16:creationId xmlns:a16="http://schemas.microsoft.com/office/drawing/2014/main" id="{869D77DA-0848-4F27-81B7-5E9919DD312F}"/>
              </a:ext>
            </a:extLst>
          </p:cNvPr>
          <p:cNvGrpSpPr/>
          <p:nvPr/>
        </p:nvGrpSpPr>
        <p:grpSpPr>
          <a:xfrm>
            <a:off x="4364968" y="837713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42C9DC9F-FB45-4314-9C6D-1940C09934A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4" name="四角形: 上の 2 つの角を丸める 163">
              <a:extLst>
                <a:ext uri="{FF2B5EF4-FFF2-40B4-BE49-F238E27FC236}">
                  <a16:creationId xmlns:a16="http://schemas.microsoft.com/office/drawing/2014/main" id="{C695E7A9-6F0B-4847-A4A4-944B5AA14AA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5" name="グループ化 164">
            <a:extLst>
              <a:ext uri="{FF2B5EF4-FFF2-40B4-BE49-F238E27FC236}">
                <a16:creationId xmlns:a16="http://schemas.microsoft.com/office/drawing/2014/main" id="{68DBA720-7DF1-452F-A8CA-67DDBCC3E544}"/>
              </a:ext>
            </a:extLst>
          </p:cNvPr>
          <p:cNvGrpSpPr/>
          <p:nvPr/>
        </p:nvGrpSpPr>
        <p:grpSpPr>
          <a:xfrm>
            <a:off x="4124598" y="70123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FF750FC9-1AFE-4B76-A4B9-561070CE10B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花見川区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7" name="四角形: 上の 2 つの角を丸める 166">
              <a:extLst>
                <a:ext uri="{FF2B5EF4-FFF2-40B4-BE49-F238E27FC236}">
                  <a16:creationId xmlns:a16="http://schemas.microsoft.com/office/drawing/2014/main" id="{2C92DED6-11A1-456E-BCB4-15925E9F247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08C12B52-9406-45FE-ABA4-57FCAF9A0F56}"/>
              </a:ext>
            </a:extLst>
          </p:cNvPr>
          <p:cNvGrpSpPr/>
          <p:nvPr/>
        </p:nvGrpSpPr>
        <p:grpSpPr>
          <a:xfrm>
            <a:off x="3351508" y="77522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D0F2834F-9BBF-4A23-BA5A-5D399B956C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0" name="四角形: 上の 2 つの角を丸める 169">
              <a:extLst>
                <a:ext uri="{FF2B5EF4-FFF2-40B4-BE49-F238E27FC236}">
                  <a16:creationId xmlns:a16="http://schemas.microsoft.com/office/drawing/2014/main" id="{B3AB7E27-AA06-4767-8A4D-C4C5B0EB2F3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6E8B3193-E361-4FF0-BB1E-412D00F5698E}"/>
              </a:ext>
            </a:extLst>
          </p:cNvPr>
          <p:cNvGrpSpPr/>
          <p:nvPr/>
        </p:nvGrpSpPr>
        <p:grpSpPr>
          <a:xfrm>
            <a:off x="4288768" y="757703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2DA53C72-B5A4-4223-B082-44153215EEC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稲毛区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3" name="四角形: 上の 2 つの角を丸める 172">
              <a:extLst>
                <a:ext uri="{FF2B5EF4-FFF2-40B4-BE49-F238E27FC236}">
                  <a16:creationId xmlns:a16="http://schemas.microsoft.com/office/drawing/2014/main" id="{772DE602-BCB2-4881-912A-FE6A5BB62E1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7" name="グループ化 176">
            <a:extLst>
              <a:ext uri="{FF2B5EF4-FFF2-40B4-BE49-F238E27FC236}">
                <a16:creationId xmlns:a16="http://schemas.microsoft.com/office/drawing/2014/main" id="{2E1A9F88-1807-4997-97BE-328D3F1D1F0E}"/>
              </a:ext>
            </a:extLst>
          </p:cNvPr>
          <p:cNvGrpSpPr/>
          <p:nvPr/>
        </p:nvGrpSpPr>
        <p:grpSpPr>
          <a:xfrm>
            <a:off x="663632" y="94097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245BFE4D-F4B6-45E3-9795-1BF78D199F8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野田市</a:t>
              </a:r>
            </a:p>
          </p:txBody>
        </p:sp>
        <p:sp>
          <p:nvSpPr>
            <p:cNvPr id="179" name="四角形: 上の 2 つの角を丸める 178">
              <a:extLst>
                <a:ext uri="{FF2B5EF4-FFF2-40B4-BE49-F238E27FC236}">
                  <a16:creationId xmlns:a16="http://schemas.microsoft.com/office/drawing/2014/main" id="{A5DE83B7-52C0-487E-B442-832632F3D12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013C9FE8-1578-493F-BBF7-E5420F896238}"/>
              </a:ext>
            </a:extLst>
          </p:cNvPr>
          <p:cNvGrpSpPr/>
          <p:nvPr/>
        </p:nvGrpSpPr>
        <p:grpSpPr>
          <a:xfrm>
            <a:off x="711487" y="158838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CBBD90CA-8CDD-4EA1-B352-AD9A165AE80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流山市</a:t>
              </a:r>
            </a:p>
          </p:txBody>
        </p:sp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FC65DF22-7920-4AAE-97BC-F19EAFC8157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3" name="グループ化 182">
            <a:extLst>
              <a:ext uri="{FF2B5EF4-FFF2-40B4-BE49-F238E27FC236}">
                <a16:creationId xmlns:a16="http://schemas.microsoft.com/office/drawing/2014/main" id="{140F84AA-8207-46BF-8A37-5B5E98032203}"/>
              </a:ext>
            </a:extLst>
          </p:cNvPr>
          <p:cNvGrpSpPr/>
          <p:nvPr/>
        </p:nvGrpSpPr>
        <p:grpSpPr>
          <a:xfrm>
            <a:off x="557227" y="207606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B6E3A6C7-7670-4DD5-81B1-7AD9BD42888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松戸市</a:t>
              </a:r>
            </a:p>
          </p:txBody>
        </p:sp>
        <p:sp>
          <p:nvSpPr>
            <p:cNvPr id="185" name="四角形: 上の 2 つの角を丸める 184">
              <a:extLst>
                <a:ext uri="{FF2B5EF4-FFF2-40B4-BE49-F238E27FC236}">
                  <a16:creationId xmlns:a16="http://schemas.microsoft.com/office/drawing/2014/main" id="{79422A63-AE33-4B7F-8B83-1979B488000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AD3142A3-3033-4499-AD6E-69099630B57C}"/>
              </a:ext>
            </a:extLst>
          </p:cNvPr>
          <p:cNvGrpSpPr/>
          <p:nvPr/>
        </p:nvGrpSpPr>
        <p:grpSpPr>
          <a:xfrm>
            <a:off x="382088" y="288320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AD782971-DDF3-4419-9990-DD766FDD37C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市川市</a:t>
              </a:r>
            </a:p>
          </p:txBody>
        </p:sp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908CE79C-075C-42E9-92AC-569D8C70705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9" name="グループ化 188">
            <a:extLst>
              <a:ext uri="{FF2B5EF4-FFF2-40B4-BE49-F238E27FC236}">
                <a16:creationId xmlns:a16="http://schemas.microsoft.com/office/drawing/2014/main" id="{12C04968-720E-41CF-9363-EB94E00441BA}"/>
              </a:ext>
            </a:extLst>
          </p:cNvPr>
          <p:cNvGrpSpPr/>
          <p:nvPr/>
        </p:nvGrpSpPr>
        <p:grpSpPr>
          <a:xfrm>
            <a:off x="536348" y="362234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548F75AF-0503-4195-A4B3-BED66572381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浦安市</a:t>
              </a:r>
            </a:p>
          </p:txBody>
        </p:sp>
        <p:sp>
          <p:nvSpPr>
            <p:cNvPr id="191" name="四角形: 上の 2 つの角を丸める 190">
              <a:extLst>
                <a:ext uri="{FF2B5EF4-FFF2-40B4-BE49-F238E27FC236}">
                  <a16:creationId xmlns:a16="http://schemas.microsoft.com/office/drawing/2014/main" id="{907BCDAF-E976-4989-9632-9C58E476931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2" name="グループ化 191">
            <a:extLst>
              <a:ext uri="{FF2B5EF4-FFF2-40B4-BE49-F238E27FC236}">
                <a16:creationId xmlns:a16="http://schemas.microsoft.com/office/drawing/2014/main" id="{08758157-24F7-4A28-A58D-3F3E44684E9B}"/>
              </a:ext>
            </a:extLst>
          </p:cNvPr>
          <p:cNvGrpSpPr/>
          <p:nvPr/>
        </p:nvGrpSpPr>
        <p:grpSpPr>
          <a:xfrm>
            <a:off x="3331705" y="21140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7F65C340-620E-4037-BDE4-58970EC29AB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成田市</a:t>
              </a:r>
            </a:p>
          </p:txBody>
        </p:sp>
        <p:sp>
          <p:nvSpPr>
            <p:cNvPr id="194" name="四角形: 上の 2 つの角を丸める 193">
              <a:extLst>
                <a:ext uri="{FF2B5EF4-FFF2-40B4-BE49-F238E27FC236}">
                  <a16:creationId xmlns:a16="http://schemas.microsoft.com/office/drawing/2014/main" id="{2E38F686-44C1-4640-BFE8-82ABDF2D8A9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5" name="グループ化 194">
            <a:extLst>
              <a:ext uri="{FF2B5EF4-FFF2-40B4-BE49-F238E27FC236}">
                <a16:creationId xmlns:a16="http://schemas.microsoft.com/office/drawing/2014/main" id="{256E883E-5E2D-4E27-AD77-F6335E26D876}"/>
              </a:ext>
            </a:extLst>
          </p:cNvPr>
          <p:cNvGrpSpPr/>
          <p:nvPr/>
        </p:nvGrpSpPr>
        <p:grpSpPr>
          <a:xfrm>
            <a:off x="3620192" y="158987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1FD853F5-E128-4443-9ECC-7E90F33B573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神崎町</a:t>
              </a:r>
            </a:p>
          </p:txBody>
        </p:sp>
        <p:sp>
          <p:nvSpPr>
            <p:cNvPr id="197" name="四角形: 上の 2 つの角を丸める 196">
              <a:extLst>
                <a:ext uri="{FF2B5EF4-FFF2-40B4-BE49-F238E27FC236}">
                  <a16:creationId xmlns:a16="http://schemas.microsoft.com/office/drawing/2014/main" id="{8475FD5B-FBC6-4911-A152-B37F41112A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8D169F28-FF3F-4065-95F5-EA229B25ED4E}"/>
              </a:ext>
            </a:extLst>
          </p:cNvPr>
          <p:cNvGrpSpPr/>
          <p:nvPr/>
        </p:nvGrpSpPr>
        <p:grpSpPr>
          <a:xfrm>
            <a:off x="4540870" y="18334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8CEF0DDA-AB85-4E88-B418-320DD3D66C1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香取市</a:t>
              </a:r>
            </a:p>
          </p:txBody>
        </p:sp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9788D464-10EA-4BF2-A83D-AD537874D1F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4917E200-AE81-45C4-9722-2EE34F554EB1}"/>
              </a:ext>
            </a:extLst>
          </p:cNvPr>
          <p:cNvGrpSpPr/>
          <p:nvPr/>
        </p:nvGrpSpPr>
        <p:grpSpPr>
          <a:xfrm>
            <a:off x="1334192" y="208397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8D95B5EB-CC50-48B9-8682-C4195606B0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柏市</a:t>
              </a:r>
            </a:p>
          </p:txBody>
        </p:sp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33FAFEF7-8872-4EDD-8409-941717A8C6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8" name="グループ化 257">
            <a:extLst>
              <a:ext uri="{FF2B5EF4-FFF2-40B4-BE49-F238E27FC236}">
                <a16:creationId xmlns:a16="http://schemas.microsoft.com/office/drawing/2014/main" id="{15693196-A3C4-403D-9975-B5D7F061537C}"/>
              </a:ext>
            </a:extLst>
          </p:cNvPr>
          <p:cNvGrpSpPr/>
          <p:nvPr/>
        </p:nvGrpSpPr>
        <p:grpSpPr>
          <a:xfrm>
            <a:off x="1478972" y="160391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59" name="四角形: 上の 2 つの角を丸める 258">
              <a:extLst>
                <a:ext uri="{FF2B5EF4-FFF2-40B4-BE49-F238E27FC236}">
                  <a16:creationId xmlns:a16="http://schemas.microsoft.com/office/drawing/2014/main" id="{94384058-115C-4017-85C9-3FED64F6809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我孫子市</a:t>
              </a:r>
            </a:p>
          </p:txBody>
        </p:sp>
        <p:sp>
          <p:nvSpPr>
            <p:cNvPr id="260" name="四角形: 上の 2 つの角を丸める 259">
              <a:extLst>
                <a:ext uri="{FF2B5EF4-FFF2-40B4-BE49-F238E27FC236}">
                  <a16:creationId xmlns:a16="http://schemas.microsoft.com/office/drawing/2014/main" id="{6EF9ADC3-EF57-4100-A5D9-02D85EB26F4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1" name="グループ化 260">
            <a:extLst>
              <a:ext uri="{FF2B5EF4-FFF2-40B4-BE49-F238E27FC236}">
                <a16:creationId xmlns:a16="http://schemas.microsoft.com/office/drawing/2014/main" id="{659192C7-00CC-4CE3-B438-B050BC09FB7F}"/>
              </a:ext>
            </a:extLst>
          </p:cNvPr>
          <p:cNvGrpSpPr/>
          <p:nvPr/>
        </p:nvGrpSpPr>
        <p:grpSpPr>
          <a:xfrm>
            <a:off x="2431472" y="208397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2" name="四角形: 上の 2 つの角を丸める 261">
              <a:extLst>
                <a:ext uri="{FF2B5EF4-FFF2-40B4-BE49-F238E27FC236}">
                  <a16:creationId xmlns:a16="http://schemas.microsoft.com/office/drawing/2014/main" id="{6CF94E99-4629-4A03-8C13-5D7095ECB13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印西市</a:t>
              </a:r>
            </a:p>
          </p:txBody>
        </p:sp>
        <p:sp>
          <p:nvSpPr>
            <p:cNvPr id="263" name="四角形: 上の 2 つの角を丸める 262">
              <a:extLst>
                <a:ext uri="{FF2B5EF4-FFF2-40B4-BE49-F238E27FC236}">
                  <a16:creationId xmlns:a16="http://schemas.microsoft.com/office/drawing/2014/main" id="{AB274164-0D13-493E-BA00-5A29F8F1E70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4" name="グループ化 263">
            <a:extLst>
              <a:ext uri="{FF2B5EF4-FFF2-40B4-BE49-F238E27FC236}">
                <a16:creationId xmlns:a16="http://schemas.microsoft.com/office/drawing/2014/main" id="{C7008062-68B5-44C1-89A6-881D356DDD53}"/>
              </a:ext>
            </a:extLst>
          </p:cNvPr>
          <p:cNvGrpSpPr/>
          <p:nvPr/>
        </p:nvGrpSpPr>
        <p:grpSpPr>
          <a:xfrm>
            <a:off x="2431472" y="160391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5" name="四角形: 上の 2 つの角を丸める 264">
              <a:extLst>
                <a:ext uri="{FF2B5EF4-FFF2-40B4-BE49-F238E27FC236}">
                  <a16:creationId xmlns:a16="http://schemas.microsoft.com/office/drawing/2014/main" id="{6231154D-301E-4EB9-BEF6-D296C13EB31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栄町</a:t>
              </a:r>
            </a:p>
          </p:txBody>
        </p:sp>
        <p:sp>
          <p:nvSpPr>
            <p:cNvPr id="266" name="四角形: 上の 2 つの角を丸める 265">
              <a:extLst>
                <a:ext uri="{FF2B5EF4-FFF2-40B4-BE49-F238E27FC236}">
                  <a16:creationId xmlns:a16="http://schemas.microsoft.com/office/drawing/2014/main" id="{950E24A7-BE4C-4E09-BCFB-4461A114A39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7" name="グループ化 266">
            <a:extLst>
              <a:ext uri="{FF2B5EF4-FFF2-40B4-BE49-F238E27FC236}">
                <a16:creationId xmlns:a16="http://schemas.microsoft.com/office/drawing/2014/main" id="{A77646FC-245F-40A2-9BD7-6522FD6D20D0}"/>
              </a:ext>
            </a:extLst>
          </p:cNvPr>
          <p:cNvGrpSpPr/>
          <p:nvPr/>
        </p:nvGrpSpPr>
        <p:grpSpPr>
          <a:xfrm>
            <a:off x="4955182" y="28084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8" name="四角形: 上の 2 つの角を丸める 267">
              <a:extLst>
                <a:ext uri="{FF2B5EF4-FFF2-40B4-BE49-F238E27FC236}">
                  <a16:creationId xmlns:a16="http://schemas.microsoft.com/office/drawing/2014/main" id="{CAFDF3F8-2D0A-4522-9A97-765B3961875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匝瑳市</a:t>
              </a:r>
            </a:p>
          </p:txBody>
        </p:sp>
        <p:sp>
          <p:nvSpPr>
            <p:cNvPr id="269" name="四角形: 上の 2 つの角を丸める 268">
              <a:extLst>
                <a:ext uri="{FF2B5EF4-FFF2-40B4-BE49-F238E27FC236}">
                  <a16:creationId xmlns:a16="http://schemas.microsoft.com/office/drawing/2014/main" id="{944246E9-012C-43D5-B35F-0F99C0908FE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0" name="グループ化 269">
            <a:extLst>
              <a:ext uri="{FF2B5EF4-FFF2-40B4-BE49-F238E27FC236}">
                <a16:creationId xmlns:a16="http://schemas.microsoft.com/office/drawing/2014/main" id="{D3B656D7-38E2-46C0-A7E6-A4AA2B81A45E}"/>
              </a:ext>
            </a:extLst>
          </p:cNvPr>
          <p:cNvGrpSpPr/>
          <p:nvPr/>
        </p:nvGrpSpPr>
        <p:grpSpPr>
          <a:xfrm>
            <a:off x="5724802" y="28084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71" name="四角形: 上の 2 つの角を丸める 270">
              <a:extLst>
                <a:ext uri="{FF2B5EF4-FFF2-40B4-BE49-F238E27FC236}">
                  <a16:creationId xmlns:a16="http://schemas.microsoft.com/office/drawing/2014/main" id="{2000864F-015C-4718-A57C-4654ACA774D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旭市</a:t>
              </a:r>
            </a:p>
          </p:txBody>
        </p:sp>
        <p:sp>
          <p:nvSpPr>
            <p:cNvPr id="272" name="四角形: 上の 2 つの角を丸める 271">
              <a:extLst>
                <a:ext uri="{FF2B5EF4-FFF2-40B4-BE49-F238E27FC236}">
                  <a16:creationId xmlns:a16="http://schemas.microsoft.com/office/drawing/2014/main" id="{272B831A-D2A4-443E-855D-32B063092E3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3" name="グループ化 272">
            <a:extLst>
              <a:ext uri="{FF2B5EF4-FFF2-40B4-BE49-F238E27FC236}">
                <a16:creationId xmlns:a16="http://schemas.microsoft.com/office/drawing/2014/main" id="{74F011A3-A828-44CD-A77C-9033150CA5E7}"/>
              </a:ext>
            </a:extLst>
          </p:cNvPr>
          <p:cNvGrpSpPr/>
          <p:nvPr/>
        </p:nvGrpSpPr>
        <p:grpSpPr>
          <a:xfrm>
            <a:off x="5090852" y="23131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74" name="四角形: 上の 2 つの角を丸める 273">
              <a:extLst>
                <a:ext uri="{FF2B5EF4-FFF2-40B4-BE49-F238E27FC236}">
                  <a16:creationId xmlns:a16="http://schemas.microsoft.com/office/drawing/2014/main" id="{43DB4E5C-1569-4F6D-8053-5748980E099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東庄町</a:t>
              </a:r>
            </a:p>
          </p:txBody>
        </p:sp>
        <p:sp>
          <p:nvSpPr>
            <p:cNvPr id="275" name="四角形: 上の 2 つの角を丸める 274">
              <a:extLst>
                <a:ext uri="{FF2B5EF4-FFF2-40B4-BE49-F238E27FC236}">
                  <a16:creationId xmlns:a16="http://schemas.microsoft.com/office/drawing/2014/main" id="{E131582A-3263-4289-BE68-728C2B346BC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6" name="グループ化 275">
            <a:extLst>
              <a:ext uri="{FF2B5EF4-FFF2-40B4-BE49-F238E27FC236}">
                <a16:creationId xmlns:a16="http://schemas.microsoft.com/office/drawing/2014/main" id="{E659A367-DF74-4464-B515-6C3382A07549}"/>
              </a:ext>
            </a:extLst>
          </p:cNvPr>
          <p:cNvGrpSpPr/>
          <p:nvPr/>
        </p:nvGrpSpPr>
        <p:grpSpPr>
          <a:xfrm>
            <a:off x="5860472" y="23131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77" name="四角形: 上の 2 つの角を丸める 276">
              <a:extLst>
                <a:ext uri="{FF2B5EF4-FFF2-40B4-BE49-F238E27FC236}">
                  <a16:creationId xmlns:a16="http://schemas.microsoft.com/office/drawing/2014/main" id="{BA4D62A2-3BD4-4233-B659-CDB30EEBA8B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銚子市</a:t>
              </a:r>
            </a:p>
          </p:txBody>
        </p:sp>
        <p:sp>
          <p:nvSpPr>
            <p:cNvPr id="278" name="四角形: 上の 2 つの角を丸める 277">
              <a:extLst>
                <a:ext uri="{FF2B5EF4-FFF2-40B4-BE49-F238E27FC236}">
                  <a16:creationId xmlns:a16="http://schemas.microsoft.com/office/drawing/2014/main" id="{982C9FC1-B01C-40E6-9582-DE23DEBAC14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9" name="グループ化 278">
            <a:extLst>
              <a:ext uri="{FF2B5EF4-FFF2-40B4-BE49-F238E27FC236}">
                <a16:creationId xmlns:a16="http://schemas.microsoft.com/office/drawing/2014/main" id="{F983DB2A-C4A3-4F77-A59F-C6A5B0A27FF2}"/>
              </a:ext>
            </a:extLst>
          </p:cNvPr>
          <p:cNvGrpSpPr/>
          <p:nvPr/>
        </p:nvGrpSpPr>
        <p:grpSpPr>
          <a:xfrm>
            <a:off x="1694588" y="623600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0" name="四角形: 上の 2 つの角を丸める 279">
              <a:extLst>
                <a:ext uri="{FF2B5EF4-FFF2-40B4-BE49-F238E27FC236}">
                  <a16:creationId xmlns:a16="http://schemas.microsoft.com/office/drawing/2014/main" id="{8DB54F67-60AD-4635-992D-3EDC51C25BB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君津市</a:t>
              </a:r>
            </a:p>
          </p:txBody>
        </p:sp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F0B1E218-A660-48B4-8F50-F2517580837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2" name="グループ化 281">
            <a:extLst>
              <a:ext uri="{FF2B5EF4-FFF2-40B4-BE49-F238E27FC236}">
                <a16:creationId xmlns:a16="http://schemas.microsoft.com/office/drawing/2014/main" id="{4DC636AC-4666-42FD-84B5-86A5B0E2720B}"/>
              </a:ext>
            </a:extLst>
          </p:cNvPr>
          <p:cNvGrpSpPr/>
          <p:nvPr/>
        </p:nvGrpSpPr>
        <p:grpSpPr>
          <a:xfrm>
            <a:off x="742088" y="623600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3" name="四角形: 上の 2 つの角を丸める 282">
              <a:extLst>
                <a:ext uri="{FF2B5EF4-FFF2-40B4-BE49-F238E27FC236}">
                  <a16:creationId xmlns:a16="http://schemas.microsoft.com/office/drawing/2014/main" id="{B5534768-E80A-4EDC-A318-F0799502AA8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富津市</a:t>
              </a:r>
            </a:p>
          </p:txBody>
        </p:sp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E7CC6E99-DA69-4470-A14A-DF3BF63FAC3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8" name="グループ化 287">
            <a:extLst>
              <a:ext uri="{FF2B5EF4-FFF2-40B4-BE49-F238E27FC236}">
                <a16:creationId xmlns:a16="http://schemas.microsoft.com/office/drawing/2014/main" id="{5C656D69-09D9-4A28-BF53-A0F2F3AAF5B1}"/>
              </a:ext>
            </a:extLst>
          </p:cNvPr>
          <p:cNvGrpSpPr/>
          <p:nvPr/>
        </p:nvGrpSpPr>
        <p:grpSpPr>
          <a:xfrm>
            <a:off x="1694588" y="702848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9" name="四角形: 上の 2 つの角を丸める 288">
              <a:extLst>
                <a:ext uri="{FF2B5EF4-FFF2-40B4-BE49-F238E27FC236}">
                  <a16:creationId xmlns:a16="http://schemas.microsoft.com/office/drawing/2014/main" id="{DE2EB59C-A935-450F-AFD4-456F16D177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鴨川市</a:t>
              </a:r>
            </a:p>
          </p:txBody>
        </p:sp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F3B80BA6-305E-4E6B-B5E7-EA9B8402186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1" name="グループ化 290">
            <a:extLst>
              <a:ext uri="{FF2B5EF4-FFF2-40B4-BE49-F238E27FC236}">
                <a16:creationId xmlns:a16="http://schemas.microsoft.com/office/drawing/2014/main" id="{0AA57B0A-435D-4868-AC86-FD1BB8314196}"/>
              </a:ext>
            </a:extLst>
          </p:cNvPr>
          <p:cNvGrpSpPr/>
          <p:nvPr/>
        </p:nvGrpSpPr>
        <p:grpSpPr>
          <a:xfrm>
            <a:off x="742088" y="702848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2" name="四角形: 上の 2 つの角を丸める 291">
              <a:extLst>
                <a:ext uri="{FF2B5EF4-FFF2-40B4-BE49-F238E27FC236}">
                  <a16:creationId xmlns:a16="http://schemas.microsoft.com/office/drawing/2014/main" id="{5557F3E3-549A-4820-A4B6-CD277DDA71A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鋸南町</a:t>
              </a:r>
            </a:p>
          </p:txBody>
        </p:sp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BEB0188A-14B8-4C09-8B2B-F0E1B03FFBD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6" name="グループ化 295">
            <a:extLst>
              <a:ext uri="{FF2B5EF4-FFF2-40B4-BE49-F238E27FC236}">
                <a16:creationId xmlns:a16="http://schemas.microsoft.com/office/drawing/2014/main" id="{0177C6BB-19BC-4CFE-B111-622161E0BC31}"/>
              </a:ext>
            </a:extLst>
          </p:cNvPr>
          <p:cNvGrpSpPr/>
          <p:nvPr/>
        </p:nvGrpSpPr>
        <p:grpSpPr>
          <a:xfrm>
            <a:off x="1107848" y="759236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7" name="四角形: 上の 2 つの角を丸める 296">
              <a:extLst>
                <a:ext uri="{FF2B5EF4-FFF2-40B4-BE49-F238E27FC236}">
                  <a16:creationId xmlns:a16="http://schemas.microsoft.com/office/drawing/2014/main" id="{DE7A6212-24D1-4FC8-BF1E-C757648EF17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南房総市</a:t>
              </a:r>
            </a:p>
          </p:txBody>
        </p:sp>
        <p:sp>
          <p:nvSpPr>
            <p:cNvPr id="298" name="四角形: 上の 2 つの角を丸める 297">
              <a:extLst>
                <a:ext uri="{FF2B5EF4-FFF2-40B4-BE49-F238E27FC236}">
                  <a16:creationId xmlns:a16="http://schemas.microsoft.com/office/drawing/2014/main" id="{C46CB5E4-4170-4A7E-8626-3B9DC8D98FB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9" name="グループ化 298">
            <a:extLst>
              <a:ext uri="{FF2B5EF4-FFF2-40B4-BE49-F238E27FC236}">
                <a16:creationId xmlns:a16="http://schemas.microsoft.com/office/drawing/2014/main" id="{694996C6-3F73-427C-A61C-87D9D04F5D4A}"/>
              </a:ext>
            </a:extLst>
          </p:cNvPr>
          <p:cNvGrpSpPr/>
          <p:nvPr/>
        </p:nvGrpSpPr>
        <p:grpSpPr>
          <a:xfrm>
            <a:off x="444908" y="814862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0" name="四角形: 上の 2 つの角を丸める 299">
              <a:extLst>
                <a:ext uri="{FF2B5EF4-FFF2-40B4-BE49-F238E27FC236}">
                  <a16:creationId xmlns:a16="http://schemas.microsoft.com/office/drawing/2014/main" id="{1331E449-3EAB-41A3-90D9-D27B985FED4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館山市</a:t>
              </a:r>
            </a:p>
          </p:txBody>
        </p:sp>
        <p:sp>
          <p:nvSpPr>
            <p:cNvPr id="301" name="四角形: 上の 2 つの角を丸める 300">
              <a:extLst>
                <a:ext uri="{FF2B5EF4-FFF2-40B4-BE49-F238E27FC236}">
                  <a16:creationId xmlns:a16="http://schemas.microsoft.com/office/drawing/2014/main" id="{2B8E2F3F-DD0B-4E97-ACE4-16DC049842B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2" name="グループ化 301">
            <a:extLst>
              <a:ext uri="{FF2B5EF4-FFF2-40B4-BE49-F238E27FC236}">
                <a16:creationId xmlns:a16="http://schemas.microsoft.com/office/drawing/2014/main" id="{64E3ED1A-7CC9-4527-92C6-9C99EB1E1279}"/>
              </a:ext>
            </a:extLst>
          </p:cNvPr>
          <p:cNvGrpSpPr/>
          <p:nvPr/>
        </p:nvGrpSpPr>
        <p:grpSpPr>
          <a:xfrm>
            <a:off x="2067968" y="452070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3" name="四角形: 上の 2 つの角を丸める 302">
              <a:extLst>
                <a:ext uri="{FF2B5EF4-FFF2-40B4-BE49-F238E27FC236}">
                  <a16:creationId xmlns:a16="http://schemas.microsoft.com/office/drawing/2014/main" id="{EDC70020-2161-4B4F-B870-001375FE49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市原市</a:t>
              </a:r>
            </a:p>
          </p:txBody>
        </p:sp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BE33418D-E20C-4777-B603-257EFF8670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5" name="グループ化 304">
            <a:extLst>
              <a:ext uri="{FF2B5EF4-FFF2-40B4-BE49-F238E27FC236}">
                <a16:creationId xmlns:a16="http://schemas.microsoft.com/office/drawing/2014/main" id="{AA01C7B2-D3C5-4D8D-82EE-4466F680F361}"/>
              </a:ext>
            </a:extLst>
          </p:cNvPr>
          <p:cNvGrpSpPr/>
          <p:nvPr/>
        </p:nvGrpSpPr>
        <p:grpSpPr>
          <a:xfrm>
            <a:off x="1526948" y="498552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6" name="四角形: 上の 2 つの角を丸める 305">
              <a:extLst>
                <a:ext uri="{FF2B5EF4-FFF2-40B4-BE49-F238E27FC236}">
                  <a16:creationId xmlns:a16="http://schemas.microsoft.com/office/drawing/2014/main" id="{2D8A03E6-0223-40D0-9F36-6339096EED6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袖ヶ浦市</a:t>
              </a:r>
            </a:p>
          </p:txBody>
        </p:sp>
        <p:sp>
          <p:nvSpPr>
            <p:cNvPr id="307" name="四角形: 上の 2 つの角を丸める 306">
              <a:extLst>
                <a:ext uri="{FF2B5EF4-FFF2-40B4-BE49-F238E27FC236}">
                  <a16:creationId xmlns:a16="http://schemas.microsoft.com/office/drawing/2014/main" id="{CEF86F9C-29CA-46D7-9C1E-455BFE3A01B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8" name="グループ化 307">
            <a:extLst>
              <a:ext uri="{FF2B5EF4-FFF2-40B4-BE49-F238E27FC236}">
                <a16:creationId xmlns:a16="http://schemas.microsoft.com/office/drawing/2014/main" id="{EC9EC413-607B-486C-A383-9835D630FDB7}"/>
              </a:ext>
            </a:extLst>
          </p:cNvPr>
          <p:cNvGrpSpPr/>
          <p:nvPr/>
        </p:nvGrpSpPr>
        <p:grpSpPr>
          <a:xfrm>
            <a:off x="757328" y="529794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9" name="四角形: 上の 2 つの角を丸める 308">
              <a:extLst>
                <a:ext uri="{FF2B5EF4-FFF2-40B4-BE49-F238E27FC236}">
                  <a16:creationId xmlns:a16="http://schemas.microsoft.com/office/drawing/2014/main" id="{8FEBF1BF-18C0-4F49-8B28-DE361D8B947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木更津市</a:t>
              </a:r>
            </a:p>
          </p:txBody>
        </p:sp>
        <p:sp>
          <p:nvSpPr>
            <p:cNvPr id="310" name="四角形: 上の 2 つの角を丸める 309">
              <a:extLst>
                <a:ext uri="{FF2B5EF4-FFF2-40B4-BE49-F238E27FC236}">
                  <a16:creationId xmlns:a16="http://schemas.microsoft.com/office/drawing/2014/main" id="{DEF0E270-C71C-4D82-A17A-1FE7FF884C9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5" name="グループ化 364">
            <a:extLst>
              <a:ext uri="{FF2B5EF4-FFF2-40B4-BE49-F238E27FC236}">
                <a16:creationId xmlns:a16="http://schemas.microsoft.com/office/drawing/2014/main" id="{C994F660-7F06-4246-B6D6-1007511CC14E}"/>
              </a:ext>
            </a:extLst>
          </p:cNvPr>
          <p:cNvGrpSpPr/>
          <p:nvPr/>
        </p:nvGrpSpPr>
        <p:grpSpPr>
          <a:xfrm>
            <a:off x="2605721" y="672220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66" name="四角形: 上の 2 つの角を丸める 365">
              <a:extLst>
                <a:ext uri="{FF2B5EF4-FFF2-40B4-BE49-F238E27FC236}">
                  <a16:creationId xmlns:a16="http://schemas.microsoft.com/office/drawing/2014/main" id="{E7C46EC8-2203-4747-9972-9A160B1416C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勝浦市</a:t>
              </a:r>
            </a:p>
          </p:txBody>
        </p:sp>
        <p:sp>
          <p:nvSpPr>
            <p:cNvPr id="367" name="四角形: 上の 2 つの角を丸める 366">
              <a:extLst>
                <a:ext uri="{FF2B5EF4-FFF2-40B4-BE49-F238E27FC236}">
                  <a16:creationId xmlns:a16="http://schemas.microsoft.com/office/drawing/2014/main" id="{60719668-A5C1-4C65-9C04-0376D9D25A1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8" name="グループ化 367">
            <a:extLst>
              <a:ext uri="{FF2B5EF4-FFF2-40B4-BE49-F238E27FC236}">
                <a16:creationId xmlns:a16="http://schemas.microsoft.com/office/drawing/2014/main" id="{263B271A-C6D4-4065-8248-C023C8548D5B}"/>
              </a:ext>
            </a:extLst>
          </p:cNvPr>
          <p:cNvGrpSpPr/>
          <p:nvPr/>
        </p:nvGrpSpPr>
        <p:grpSpPr>
          <a:xfrm>
            <a:off x="3382961" y="672220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69" name="四角形: 上の 2 つの角を丸める 368">
              <a:extLst>
                <a:ext uri="{FF2B5EF4-FFF2-40B4-BE49-F238E27FC236}">
                  <a16:creationId xmlns:a16="http://schemas.microsoft.com/office/drawing/2014/main" id="{AB59FCC8-6CA4-492F-B80F-D8B7041891F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御宿町</a:t>
              </a:r>
            </a:p>
          </p:txBody>
        </p:sp>
        <p:sp>
          <p:nvSpPr>
            <p:cNvPr id="370" name="四角形: 上の 2 つの角を丸める 369">
              <a:extLst>
                <a:ext uri="{FF2B5EF4-FFF2-40B4-BE49-F238E27FC236}">
                  <a16:creationId xmlns:a16="http://schemas.microsoft.com/office/drawing/2014/main" id="{B0678977-5778-41C4-AA1B-BB484C4D492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1" name="グループ化 370">
            <a:extLst>
              <a:ext uri="{FF2B5EF4-FFF2-40B4-BE49-F238E27FC236}">
                <a16:creationId xmlns:a16="http://schemas.microsoft.com/office/drawing/2014/main" id="{D2FAB864-FCBD-4538-8752-A43772D53088}"/>
              </a:ext>
            </a:extLst>
          </p:cNvPr>
          <p:cNvGrpSpPr/>
          <p:nvPr/>
        </p:nvGrpSpPr>
        <p:grpSpPr>
          <a:xfrm>
            <a:off x="2605721" y="623452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2" name="四角形: 上の 2 つの角を丸める 371">
              <a:extLst>
                <a:ext uri="{FF2B5EF4-FFF2-40B4-BE49-F238E27FC236}">
                  <a16:creationId xmlns:a16="http://schemas.microsoft.com/office/drawing/2014/main" id="{E445B307-7EC3-4422-BBC6-0CEC316D772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大多喜町</a:t>
              </a:r>
            </a:p>
          </p:txBody>
        </p:sp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4A3E3AC7-E3EB-4E34-8460-733DE727807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4" name="グループ化 373">
            <a:extLst>
              <a:ext uri="{FF2B5EF4-FFF2-40B4-BE49-F238E27FC236}">
                <a16:creationId xmlns:a16="http://schemas.microsoft.com/office/drawing/2014/main" id="{2D553994-A6A9-4418-BBA2-B39A6AAA02FD}"/>
              </a:ext>
            </a:extLst>
          </p:cNvPr>
          <p:cNvGrpSpPr/>
          <p:nvPr/>
        </p:nvGrpSpPr>
        <p:grpSpPr>
          <a:xfrm>
            <a:off x="3382961" y="623452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5" name="四角形: 上の 2 つの角を丸める 374">
              <a:extLst>
                <a:ext uri="{FF2B5EF4-FFF2-40B4-BE49-F238E27FC236}">
                  <a16:creationId xmlns:a16="http://schemas.microsoft.com/office/drawing/2014/main" id="{893F34A5-9C88-4CB1-9D87-320271888BF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いすみ市</a:t>
              </a:r>
            </a:p>
          </p:txBody>
        </p:sp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4449FCDD-B2C6-414C-AEE7-76B634E2F4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7" name="グループ化 376">
            <a:extLst>
              <a:ext uri="{FF2B5EF4-FFF2-40B4-BE49-F238E27FC236}">
                <a16:creationId xmlns:a16="http://schemas.microsoft.com/office/drawing/2014/main" id="{FFEFCCBD-6F6A-48B0-A8B2-2C25FCA671A7}"/>
              </a:ext>
            </a:extLst>
          </p:cNvPr>
          <p:cNvGrpSpPr/>
          <p:nvPr/>
        </p:nvGrpSpPr>
        <p:grpSpPr>
          <a:xfrm>
            <a:off x="2900192" y="56782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8" name="四角形: 上の 2 つの角を丸める 377">
              <a:extLst>
                <a:ext uri="{FF2B5EF4-FFF2-40B4-BE49-F238E27FC236}">
                  <a16:creationId xmlns:a16="http://schemas.microsoft.com/office/drawing/2014/main" id="{14F4245F-67D2-42B8-8E17-DC9D728E1E1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睦沢町</a:t>
              </a:r>
            </a:p>
          </p:txBody>
        </p:sp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0D242596-EA37-4986-96A5-2AB572F5775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0" name="グループ化 379">
            <a:extLst>
              <a:ext uri="{FF2B5EF4-FFF2-40B4-BE49-F238E27FC236}">
                <a16:creationId xmlns:a16="http://schemas.microsoft.com/office/drawing/2014/main" id="{579449D0-1CFD-477C-892F-08522E687CB8}"/>
              </a:ext>
            </a:extLst>
          </p:cNvPr>
          <p:cNvGrpSpPr/>
          <p:nvPr/>
        </p:nvGrpSpPr>
        <p:grpSpPr>
          <a:xfrm>
            <a:off x="3677432" y="56782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1" name="四角形: 上の 2 つの角を丸める 380">
              <a:extLst>
                <a:ext uri="{FF2B5EF4-FFF2-40B4-BE49-F238E27FC236}">
                  <a16:creationId xmlns:a16="http://schemas.microsoft.com/office/drawing/2014/main" id="{AA95588A-83E2-428A-9A7F-058ED4AA7E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一宮町</a:t>
              </a:r>
            </a:p>
          </p:txBody>
        </p:sp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804D63CD-0092-4DA2-BABA-1C3394CFDB4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3" name="グループ化 382">
            <a:extLst>
              <a:ext uri="{FF2B5EF4-FFF2-40B4-BE49-F238E27FC236}">
                <a16:creationId xmlns:a16="http://schemas.microsoft.com/office/drawing/2014/main" id="{B2E79703-8962-4D5A-880E-1E5B14B5C2A2}"/>
              </a:ext>
            </a:extLst>
          </p:cNvPr>
          <p:cNvGrpSpPr/>
          <p:nvPr/>
        </p:nvGrpSpPr>
        <p:grpSpPr>
          <a:xfrm>
            <a:off x="2138192" y="56782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4" name="四角形: 上の 2 つの角を丸める 383">
              <a:extLst>
                <a:ext uri="{FF2B5EF4-FFF2-40B4-BE49-F238E27FC236}">
                  <a16:creationId xmlns:a16="http://schemas.microsoft.com/office/drawing/2014/main" id="{6F298345-F2E2-4D4B-8339-5B879879FA3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長南町</a:t>
              </a:r>
            </a:p>
          </p:txBody>
        </p:sp>
        <p:sp>
          <p:nvSpPr>
            <p:cNvPr id="385" name="四角形: 上の 2 つの角を丸める 384">
              <a:extLst>
                <a:ext uri="{FF2B5EF4-FFF2-40B4-BE49-F238E27FC236}">
                  <a16:creationId xmlns:a16="http://schemas.microsoft.com/office/drawing/2014/main" id="{95C9DA40-FD71-4E4C-9F1D-6C9837A6394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6" name="グループ化 385">
            <a:extLst>
              <a:ext uri="{FF2B5EF4-FFF2-40B4-BE49-F238E27FC236}">
                <a16:creationId xmlns:a16="http://schemas.microsoft.com/office/drawing/2014/main" id="{B3D9640B-7F84-4BE2-AF8C-53BD5E79A8A2}"/>
              </a:ext>
            </a:extLst>
          </p:cNvPr>
          <p:cNvGrpSpPr/>
          <p:nvPr/>
        </p:nvGrpSpPr>
        <p:grpSpPr>
          <a:xfrm>
            <a:off x="3090692" y="51905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7" name="四角形: 上の 2 つの角を丸める 386">
              <a:extLst>
                <a:ext uri="{FF2B5EF4-FFF2-40B4-BE49-F238E27FC236}">
                  <a16:creationId xmlns:a16="http://schemas.microsoft.com/office/drawing/2014/main" id="{4732A880-B60E-4FE9-BA4E-450747900C1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茂原市</a:t>
              </a:r>
            </a:p>
          </p:txBody>
        </p:sp>
        <p:sp>
          <p:nvSpPr>
            <p:cNvPr id="388" name="四角形: 上の 2 つの角を丸める 387">
              <a:extLst>
                <a:ext uri="{FF2B5EF4-FFF2-40B4-BE49-F238E27FC236}">
                  <a16:creationId xmlns:a16="http://schemas.microsoft.com/office/drawing/2014/main" id="{77AF4B37-BF67-4E39-9042-2E2A8F04E3D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9" name="グループ化 388">
            <a:extLst>
              <a:ext uri="{FF2B5EF4-FFF2-40B4-BE49-F238E27FC236}">
                <a16:creationId xmlns:a16="http://schemas.microsoft.com/office/drawing/2014/main" id="{41658A14-27C1-4867-AAC0-C170017BED2E}"/>
              </a:ext>
            </a:extLst>
          </p:cNvPr>
          <p:cNvGrpSpPr/>
          <p:nvPr/>
        </p:nvGrpSpPr>
        <p:grpSpPr>
          <a:xfrm>
            <a:off x="3867932" y="51905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0" name="四角形: 上の 2 つの角を丸める 389">
              <a:extLst>
                <a:ext uri="{FF2B5EF4-FFF2-40B4-BE49-F238E27FC236}">
                  <a16:creationId xmlns:a16="http://schemas.microsoft.com/office/drawing/2014/main" id="{4E9F6EDC-2979-423E-92D1-620B6043CD0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長生村</a:t>
              </a:r>
            </a:p>
          </p:txBody>
        </p:sp>
        <p:sp>
          <p:nvSpPr>
            <p:cNvPr id="391" name="四角形: 上の 2 つの角を丸める 390">
              <a:extLst>
                <a:ext uri="{FF2B5EF4-FFF2-40B4-BE49-F238E27FC236}">
                  <a16:creationId xmlns:a16="http://schemas.microsoft.com/office/drawing/2014/main" id="{F089EBB8-662E-4EF5-99AB-29541ADEE14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2" name="グループ化 391">
            <a:extLst>
              <a:ext uri="{FF2B5EF4-FFF2-40B4-BE49-F238E27FC236}">
                <a16:creationId xmlns:a16="http://schemas.microsoft.com/office/drawing/2014/main" id="{FBC40870-8936-463A-BE24-DCC1058A93B3}"/>
              </a:ext>
            </a:extLst>
          </p:cNvPr>
          <p:cNvGrpSpPr/>
          <p:nvPr/>
        </p:nvGrpSpPr>
        <p:grpSpPr>
          <a:xfrm>
            <a:off x="2328692" y="51905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3" name="四角形: 上の 2 つの角を丸める 392">
              <a:extLst>
                <a:ext uri="{FF2B5EF4-FFF2-40B4-BE49-F238E27FC236}">
                  <a16:creationId xmlns:a16="http://schemas.microsoft.com/office/drawing/2014/main" id="{265540D1-4CEE-4D2B-B49C-609C14DD914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長柄町</a:t>
              </a:r>
            </a:p>
          </p:txBody>
        </p:sp>
        <p:sp>
          <p:nvSpPr>
            <p:cNvPr id="394" name="四角形: 上の 2 つの角を丸める 393">
              <a:extLst>
                <a:ext uri="{FF2B5EF4-FFF2-40B4-BE49-F238E27FC236}">
                  <a16:creationId xmlns:a16="http://schemas.microsoft.com/office/drawing/2014/main" id="{799960F4-B650-45E4-B92D-8254A4164DF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5" name="グループ化 394">
            <a:extLst>
              <a:ext uri="{FF2B5EF4-FFF2-40B4-BE49-F238E27FC236}">
                <a16:creationId xmlns:a16="http://schemas.microsoft.com/office/drawing/2014/main" id="{D0F97AD8-BE75-4F10-937B-139607CCD77B}"/>
              </a:ext>
            </a:extLst>
          </p:cNvPr>
          <p:cNvGrpSpPr/>
          <p:nvPr/>
        </p:nvGrpSpPr>
        <p:grpSpPr>
          <a:xfrm>
            <a:off x="2877332" y="471814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6" name="四角形: 上の 2 つの角を丸める 395">
              <a:extLst>
                <a:ext uri="{FF2B5EF4-FFF2-40B4-BE49-F238E27FC236}">
                  <a16:creationId xmlns:a16="http://schemas.microsoft.com/office/drawing/2014/main" id="{030627B9-942F-42D0-82AD-998BD002CE1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大網白里町</a:t>
              </a:r>
            </a:p>
          </p:txBody>
        </p:sp>
        <p:sp>
          <p:nvSpPr>
            <p:cNvPr id="397" name="四角形: 上の 2 つの角を丸める 396">
              <a:extLst>
                <a:ext uri="{FF2B5EF4-FFF2-40B4-BE49-F238E27FC236}">
                  <a16:creationId xmlns:a16="http://schemas.microsoft.com/office/drawing/2014/main" id="{231BE212-3075-4BAD-88DA-24E4F63CA36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8" name="グループ化 397">
            <a:extLst>
              <a:ext uri="{FF2B5EF4-FFF2-40B4-BE49-F238E27FC236}">
                <a16:creationId xmlns:a16="http://schemas.microsoft.com/office/drawing/2014/main" id="{838BD97F-3D13-4BC3-AD35-9305ECC99CBB}"/>
              </a:ext>
            </a:extLst>
          </p:cNvPr>
          <p:cNvGrpSpPr/>
          <p:nvPr/>
        </p:nvGrpSpPr>
        <p:grpSpPr>
          <a:xfrm>
            <a:off x="3654572" y="471814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9" name="四角形: 上の 2 つの角を丸める 398">
              <a:extLst>
                <a:ext uri="{FF2B5EF4-FFF2-40B4-BE49-F238E27FC236}">
                  <a16:creationId xmlns:a16="http://schemas.microsoft.com/office/drawing/2014/main" id="{20D099A8-94E0-4722-83BC-E8BEFD0B53A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白子町</a:t>
              </a:r>
            </a:p>
          </p:txBody>
        </p:sp>
        <p:sp>
          <p:nvSpPr>
            <p:cNvPr id="400" name="四角形: 上の 2 つの角を丸める 399">
              <a:extLst>
                <a:ext uri="{FF2B5EF4-FFF2-40B4-BE49-F238E27FC236}">
                  <a16:creationId xmlns:a16="http://schemas.microsoft.com/office/drawing/2014/main" id="{5725253F-0E18-44E6-885D-4F82D32BE1F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1" name="グループ化 400">
            <a:extLst>
              <a:ext uri="{FF2B5EF4-FFF2-40B4-BE49-F238E27FC236}">
                <a16:creationId xmlns:a16="http://schemas.microsoft.com/office/drawing/2014/main" id="{D7B4B9AA-E12A-49C0-B88F-7AC636BD857E}"/>
              </a:ext>
            </a:extLst>
          </p:cNvPr>
          <p:cNvGrpSpPr/>
          <p:nvPr/>
        </p:nvGrpSpPr>
        <p:grpSpPr>
          <a:xfrm>
            <a:off x="3348823" y="42380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02" name="四角形: 上の 2 つの角を丸める 401">
              <a:extLst>
                <a:ext uri="{FF2B5EF4-FFF2-40B4-BE49-F238E27FC236}">
                  <a16:creationId xmlns:a16="http://schemas.microsoft.com/office/drawing/2014/main" id="{D2ADD568-6FD7-4B69-A940-F9F573F584A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東金市</a:t>
              </a:r>
            </a:p>
          </p:txBody>
        </p:sp>
        <p:sp>
          <p:nvSpPr>
            <p:cNvPr id="403" name="四角形: 上の 2 つの角を丸める 402">
              <a:extLst>
                <a:ext uri="{FF2B5EF4-FFF2-40B4-BE49-F238E27FC236}">
                  <a16:creationId xmlns:a16="http://schemas.microsoft.com/office/drawing/2014/main" id="{C1EBB934-4C75-4CB9-824F-14B65BF8AD2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4" name="グループ化 403">
            <a:extLst>
              <a:ext uri="{FF2B5EF4-FFF2-40B4-BE49-F238E27FC236}">
                <a16:creationId xmlns:a16="http://schemas.microsoft.com/office/drawing/2014/main" id="{F32502FB-13C9-447D-BE35-29097B496829}"/>
              </a:ext>
            </a:extLst>
          </p:cNvPr>
          <p:cNvGrpSpPr/>
          <p:nvPr/>
        </p:nvGrpSpPr>
        <p:grpSpPr>
          <a:xfrm>
            <a:off x="4103810" y="42380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05" name="四角形: 上の 2 つの角を丸める 404">
              <a:extLst>
                <a:ext uri="{FF2B5EF4-FFF2-40B4-BE49-F238E27FC236}">
                  <a16:creationId xmlns:a16="http://schemas.microsoft.com/office/drawing/2014/main" id="{9281701F-3403-468A-914B-7403201DCAF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九十九里町</a:t>
              </a:r>
            </a:p>
          </p:txBody>
        </p:sp>
        <p:sp>
          <p:nvSpPr>
            <p:cNvPr id="406" name="四角形: 上の 2 つの角を丸める 405">
              <a:extLst>
                <a:ext uri="{FF2B5EF4-FFF2-40B4-BE49-F238E27FC236}">
                  <a16:creationId xmlns:a16="http://schemas.microsoft.com/office/drawing/2014/main" id="{E2A1877D-DFB6-4862-B671-28F03E36069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7" name="グループ化 406">
            <a:extLst>
              <a:ext uri="{FF2B5EF4-FFF2-40B4-BE49-F238E27FC236}">
                <a16:creationId xmlns:a16="http://schemas.microsoft.com/office/drawing/2014/main" id="{F0997923-9DF5-4F05-B15C-2281F551BA31}"/>
              </a:ext>
            </a:extLst>
          </p:cNvPr>
          <p:cNvGrpSpPr/>
          <p:nvPr/>
        </p:nvGrpSpPr>
        <p:grpSpPr>
          <a:xfrm>
            <a:off x="1130866" y="257692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08" name="四角形: 上の 2 つの角を丸める 407">
              <a:extLst>
                <a:ext uri="{FF2B5EF4-FFF2-40B4-BE49-F238E27FC236}">
                  <a16:creationId xmlns:a16="http://schemas.microsoft.com/office/drawing/2014/main" id="{1AAFC2C2-854C-4038-807C-1FF31D0FC00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鎌ヶ谷市</a:t>
              </a:r>
            </a:p>
          </p:txBody>
        </p:sp>
        <p:sp>
          <p:nvSpPr>
            <p:cNvPr id="409" name="四角形: 上の 2 つの角を丸める 408">
              <a:extLst>
                <a:ext uri="{FF2B5EF4-FFF2-40B4-BE49-F238E27FC236}">
                  <a16:creationId xmlns:a16="http://schemas.microsoft.com/office/drawing/2014/main" id="{A9296371-EFD9-4A71-890A-70DC50B0373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0" name="グループ化 409">
            <a:extLst>
              <a:ext uri="{FF2B5EF4-FFF2-40B4-BE49-F238E27FC236}">
                <a16:creationId xmlns:a16="http://schemas.microsoft.com/office/drawing/2014/main" id="{D94DE178-B0A4-4B8D-BD45-FA40546F9F7A}"/>
              </a:ext>
            </a:extLst>
          </p:cNvPr>
          <p:cNvGrpSpPr/>
          <p:nvPr/>
        </p:nvGrpSpPr>
        <p:grpSpPr>
          <a:xfrm>
            <a:off x="1908106" y="257692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11" name="四角形: 上の 2 つの角を丸める 410">
              <a:extLst>
                <a:ext uri="{FF2B5EF4-FFF2-40B4-BE49-F238E27FC236}">
                  <a16:creationId xmlns:a16="http://schemas.microsoft.com/office/drawing/2014/main" id="{86A9B6F7-6B14-4DFD-835B-0DECA00C7F2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白井市</a:t>
              </a:r>
            </a:p>
          </p:txBody>
        </p:sp>
        <p:sp>
          <p:nvSpPr>
            <p:cNvPr id="412" name="四角形: 上の 2 つの角を丸める 411">
              <a:extLst>
                <a:ext uri="{FF2B5EF4-FFF2-40B4-BE49-F238E27FC236}">
                  <a16:creationId xmlns:a16="http://schemas.microsoft.com/office/drawing/2014/main" id="{F9CE9790-9356-400D-9326-BD03DFACE55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3" name="グループ化 412">
            <a:extLst>
              <a:ext uri="{FF2B5EF4-FFF2-40B4-BE49-F238E27FC236}">
                <a16:creationId xmlns:a16="http://schemas.microsoft.com/office/drawing/2014/main" id="{DB617CF9-6A85-4087-9A26-C69F9070A580}"/>
              </a:ext>
            </a:extLst>
          </p:cNvPr>
          <p:cNvGrpSpPr/>
          <p:nvPr/>
        </p:nvGrpSpPr>
        <p:grpSpPr>
          <a:xfrm>
            <a:off x="1130866" y="30493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14" name="四角形: 上の 2 つの角を丸める 413">
              <a:extLst>
                <a:ext uri="{FF2B5EF4-FFF2-40B4-BE49-F238E27FC236}">
                  <a16:creationId xmlns:a16="http://schemas.microsoft.com/office/drawing/2014/main" id="{D9CD7C09-8A18-4380-AFDB-E63ABB4DC6E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船橋市</a:t>
              </a:r>
            </a:p>
          </p:txBody>
        </p:sp>
        <p:sp>
          <p:nvSpPr>
            <p:cNvPr id="415" name="四角形: 上の 2 つの角を丸める 414">
              <a:extLst>
                <a:ext uri="{FF2B5EF4-FFF2-40B4-BE49-F238E27FC236}">
                  <a16:creationId xmlns:a16="http://schemas.microsoft.com/office/drawing/2014/main" id="{0AB382ED-987F-4E99-A950-3DD0D93717F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6" name="グループ化 415">
            <a:extLst>
              <a:ext uri="{FF2B5EF4-FFF2-40B4-BE49-F238E27FC236}">
                <a16:creationId xmlns:a16="http://schemas.microsoft.com/office/drawing/2014/main" id="{62011EB4-4DAB-42FF-9777-3097A7F33E48}"/>
              </a:ext>
            </a:extLst>
          </p:cNvPr>
          <p:cNvGrpSpPr/>
          <p:nvPr/>
        </p:nvGrpSpPr>
        <p:grpSpPr>
          <a:xfrm>
            <a:off x="1908106" y="30569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17" name="四角形: 上の 2 つの角を丸める 416">
              <a:extLst>
                <a:ext uri="{FF2B5EF4-FFF2-40B4-BE49-F238E27FC236}">
                  <a16:creationId xmlns:a16="http://schemas.microsoft.com/office/drawing/2014/main" id="{F5BAE8F1-9671-476C-9F00-98FF9682DF0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八千代市</a:t>
              </a:r>
            </a:p>
          </p:txBody>
        </p:sp>
        <p:sp>
          <p:nvSpPr>
            <p:cNvPr id="418" name="四角形: 上の 2 つの角を丸める 417">
              <a:extLst>
                <a:ext uri="{FF2B5EF4-FFF2-40B4-BE49-F238E27FC236}">
                  <a16:creationId xmlns:a16="http://schemas.microsoft.com/office/drawing/2014/main" id="{D894029F-6E1A-43E0-9A70-245F6E90734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9" name="グループ化 418">
            <a:extLst>
              <a:ext uri="{FF2B5EF4-FFF2-40B4-BE49-F238E27FC236}">
                <a16:creationId xmlns:a16="http://schemas.microsoft.com/office/drawing/2014/main" id="{210FDC52-743F-4696-8E88-C3EE6BC37BDD}"/>
              </a:ext>
            </a:extLst>
          </p:cNvPr>
          <p:cNvGrpSpPr/>
          <p:nvPr/>
        </p:nvGrpSpPr>
        <p:grpSpPr>
          <a:xfrm>
            <a:off x="1285126" y="352942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20" name="四角形: 上の 2 つの角を丸める 419">
              <a:extLst>
                <a:ext uri="{FF2B5EF4-FFF2-40B4-BE49-F238E27FC236}">
                  <a16:creationId xmlns:a16="http://schemas.microsoft.com/office/drawing/2014/main" id="{9FF5EB46-CBA3-46BE-9262-5BDF06D075C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習志野市</a:t>
              </a:r>
            </a:p>
          </p:txBody>
        </p:sp>
        <p:sp>
          <p:nvSpPr>
            <p:cNvPr id="421" name="四角形: 上の 2 つの角を丸める 420">
              <a:extLst>
                <a:ext uri="{FF2B5EF4-FFF2-40B4-BE49-F238E27FC236}">
                  <a16:creationId xmlns:a16="http://schemas.microsoft.com/office/drawing/2014/main" id="{F69013C4-19AE-4BF9-B05E-33E6FDB7082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2" name="グループ化 421">
            <a:extLst>
              <a:ext uri="{FF2B5EF4-FFF2-40B4-BE49-F238E27FC236}">
                <a16:creationId xmlns:a16="http://schemas.microsoft.com/office/drawing/2014/main" id="{B7126B53-2D44-4934-9EBD-F2FC347B20FB}"/>
              </a:ext>
            </a:extLst>
          </p:cNvPr>
          <p:cNvGrpSpPr/>
          <p:nvPr/>
        </p:nvGrpSpPr>
        <p:grpSpPr>
          <a:xfrm>
            <a:off x="4245032" y="23131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23" name="四角形: 上の 2 つの角を丸める 422">
              <a:extLst>
                <a:ext uri="{FF2B5EF4-FFF2-40B4-BE49-F238E27FC236}">
                  <a16:creationId xmlns:a16="http://schemas.microsoft.com/office/drawing/2014/main" id="{CC5FB515-E67E-4232-AC6D-9E9DAF37AAD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多古町</a:t>
              </a:r>
            </a:p>
          </p:txBody>
        </p:sp>
        <p:sp>
          <p:nvSpPr>
            <p:cNvPr id="424" name="四角形: 上の 2 つの角を丸める 423">
              <a:extLst>
                <a:ext uri="{FF2B5EF4-FFF2-40B4-BE49-F238E27FC236}">
                  <a16:creationId xmlns:a16="http://schemas.microsoft.com/office/drawing/2014/main" id="{108F0AD3-08AD-4F04-A0EE-C3B57E2ABC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5" name="グループ化 424">
            <a:extLst>
              <a:ext uri="{FF2B5EF4-FFF2-40B4-BE49-F238E27FC236}">
                <a16:creationId xmlns:a16="http://schemas.microsoft.com/office/drawing/2014/main" id="{90A8B86B-2E19-4583-B86F-FA5F9CC301E3}"/>
              </a:ext>
            </a:extLst>
          </p:cNvPr>
          <p:cNvGrpSpPr/>
          <p:nvPr/>
        </p:nvGrpSpPr>
        <p:grpSpPr>
          <a:xfrm>
            <a:off x="4946621" y="329515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26" name="四角形: 上の 2 つの角を丸める 425">
              <a:extLst>
                <a:ext uri="{FF2B5EF4-FFF2-40B4-BE49-F238E27FC236}">
                  <a16:creationId xmlns:a16="http://schemas.microsoft.com/office/drawing/2014/main" id="{A68AD6C4-D9D6-4319-A793-5BBE71990F6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横芝光町</a:t>
              </a:r>
            </a:p>
          </p:txBody>
        </p:sp>
        <p:sp>
          <p:nvSpPr>
            <p:cNvPr id="427" name="四角形: 上の 2 つの角を丸める 426">
              <a:extLst>
                <a:ext uri="{FF2B5EF4-FFF2-40B4-BE49-F238E27FC236}">
                  <a16:creationId xmlns:a16="http://schemas.microsoft.com/office/drawing/2014/main" id="{82A8A5F0-F743-4862-B3FA-F5A2E594D81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8" name="グループ化 427">
            <a:extLst>
              <a:ext uri="{FF2B5EF4-FFF2-40B4-BE49-F238E27FC236}">
                <a16:creationId xmlns:a16="http://schemas.microsoft.com/office/drawing/2014/main" id="{2069FA5A-E3AD-4689-A60C-7631E1B9CC64}"/>
              </a:ext>
            </a:extLst>
          </p:cNvPr>
          <p:cNvGrpSpPr/>
          <p:nvPr/>
        </p:nvGrpSpPr>
        <p:grpSpPr>
          <a:xfrm>
            <a:off x="4103810" y="37611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29" name="四角形: 上の 2 つの角を丸める 428">
              <a:extLst>
                <a:ext uri="{FF2B5EF4-FFF2-40B4-BE49-F238E27FC236}">
                  <a16:creationId xmlns:a16="http://schemas.microsoft.com/office/drawing/2014/main" id="{9E97AF62-FBAB-4FE2-B646-0ED85DC2A9C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山武市</a:t>
              </a:r>
            </a:p>
          </p:txBody>
        </p:sp>
        <p:sp>
          <p:nvSpPr>
            <p:cNvPr id="430" name="四角形: 上の 2 つの角を丸める 429">
              <a:extLst>
                <a:ext uri="{FF2B5EF4-FFF2-40B4-BE49-F238E27FC236}">
                  <a16:creationId xmlns:a16="http://schemas.microsoft.com/office/drawing/2014/main" id="{398B55B7-E979-4622-AE43-28A39F28BF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1" name="グループ化 430">
            <a:extLst>
              <a:ext uri="{FF2B5EF4-FFF2-40B4-BE49-F238E27FC236}">
                <a16:creationId xmlns:a16="http://schemas.microsoft.com/office/drawing/2014/main" id="{534B3B05-477A-4B16-AF3A-F215B47325EE}"/>
              </a:ext>
            </a:extLst>
          </p:cNvPr>
          <p:cNvGrpSpPr/>
          <p:nvPr/>
        </p:nvGrpSpPr>
        <p:grpSpPr>
          <a:xfrm>
            <a:off x="4186481" y="28084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32" name="四角形: 上の 2 つの角を丸める 431">
              <a:extLst>
                <a:ext uri="{FF2B5EF4-FFF2-40B4-BE49-F238E27FC236}">
                  <a16:creationId xmlns:a16="http://schemas.microsoft.com/office/drawing/2014/main" id="{9645AE71-1521-48AE-901F-CB1D54FFAED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芝山町</a:t>
              </a:r>
            </a:p>
          </p:txBody>
        </p:sp>
        <p:sp>
          <p:nvSpPr>
            <p:cNvPr id="433" name="四角形: 上の 2 つの角を丸める 432">
              <a:extLst>
                <a:ext uri="{FF2B5EF4-FFF2-40B4-BE49-F238E27FC236}">
                  <a16:creationId xmlns:a16="http://schemas.microsoft.com/office/drawing/2014/main" id="{C7CF7762-F26F-408A-BFFE-A8BB56AB20C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4" name="グループ化 433">
            <a:extLst>
              <a:ext uri="{FF2B5EF4-FFF2-40B4-BE49-F238E27FC236}">
                <a16:creationId xmlns:a16="http://schemas.microsoft.com/office/drawing/2014/main" id="{21B46EC5-F792-4F94-83DF-46F78E5C3CC6}"/>
              </a:ext>
            </a:extLst>
          </p:cNvPr>
          <p:cNvGrpSpPr/>
          <p:nvPr/>
        </p:nvGrpSpPr>
        <p:grpSpPr>
          <a:xfrm>
            <a:off x="4186481" y="329515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35" name="四角形: 上の 2 つの角を丸める 434">
              <a:extLst>
                <a:ext uri="{FF2B5EF4-FFF2-40B4-BE49-F238E27FC236}">
                  <a16:creationId xmlns:a16="http://schemas.microsoft.com/office/drawing/2014/main" id="{C40C915B-67B5-4C36-A9EC-98E06D41089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富里市</a:t>
              </a:r>
            </a:p>
          </p:txBody>
        </p:sp>
        <p:sp>
          <p:nvSpPr>
            <p:cNvPr id="436" name="四角形: 上の 2 つの角を丸める 435">
              <a:extLst>
                <a:ext uri="{FF2B5EF4-FFF2-40B4-BE49-F238E27FC236}">
                  <a16:creationId xmlns:a16="http://schemas.microsoft.com/office/drawing/2014/main" id="{9AC1FACE-4AF3-469C-9838-0B22C9391BA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7" name="グループ化 436">
            <a:extLst>
              <a:ext uri="{FF2B5EF4-FFF2-40B4-BE49-F238E27FC236}">
                <a16:creationId xmlns:a16="http://schemas.microsoft.com/office/drawing/2014/main" id="{240F3C32-F7C6-4BF7-827F-0682DF111B18}"/>
              </a:ext>
            </a:extLst>
          </p:cNvPr>
          <p:cNvGrpSpPr/>
          <p:nvPr/>
        </p:nvGrpSpPr>
        <p:grpSpPr>
          <a:xfrm>
            <a:off x="2671250" y="32658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38" name="四角形: 上の 2 つの角を丸める 437">
              <a:extLst>
                <a:ext uri="{FF2B5EF4-FFF2-40B4-BE49-F238E27FC236}">
                  <a16:creationId xmlns:a16="http://schemas.microsoft.com/office/drawing/2014/main" id="{12E4C31A-5FB1-47AF-B66E-621FCF94E4D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四街道市</a:t>
              </a:r>
            </a:p>
          </p:txBody>
        </p:sp>
        <p:sp>
          <p:nvSpPr>
            <p:cNvPr id="439" name="四角形: 上の 2 つの角を丸める 438">
              <a:extLst>
                <a:ext uri="{FF2B5EF4-FFF2-40B4-BE49-F238E27FC236}">
                  <a16:creationId xmlns:a16="http://schemas.microsoft.com/office/drawing/2014/main" id="{507B8A6F-A01F-4467-AEE4-7A08ABE5415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0" name="グループ化 439">
            <a:extLst>
              <a:ext uri="{FF2B5EF4-FFF2-40B4-BE49-F238E27FC236}">
                <a16:creationId xmlns:a16="http://schemas.microsoft.com/office/drawing/2014/main" id="{F2361449-A3C5-4EB2-B5BB-53F6851F6E64}"/>
              </a:ext>
            </a:extLst>
          </p:cNvPr>
          <p:cNvGrpSpPr/>
          <p:nvPr/>
        </p:nvGrpSpPr>
        <p:grpSpPr>
          <a:xfrm>
            <a:off x="2671250" y="279985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41" name="四角形: 上の 2 つの角を丸める 440">
              <a:extLst>
                <a:ext uri="{FF2B5EF4-FFF2-40B4-BE49-F238E27FC236}">
                  <a16:creationId xmlns:a16="http://schemas.microsoft.com/office/drawing/2014/main" id="{848C86C0-F0AC-4310-90BE-03B6F43A701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佐倉市</a:t>
              </a:r>
            </a:p>
          </p:txBody>
        </p:sp>
        <p:sp>
          <p:nvSpPr>
            <p:cNvPr id="442" name="四角形: 上の 2 つの角を丸める 441">
              <a:extLst>
                <a:ext uri="{FF2B5EF4-FFF2-40B4-BE49-F238E27FC236}">
                  <a16:creationId xmlns:a16="http://schemas.microsoft.com/office/drawing/2014/main" id="{44284D05-87FF-40C9-ADBC-9634A5C8E9B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3" name="グループ化 442">
            <a:extLst>
              <a:ext uri="{FF2B5EF4-FFF2-40B4-BE49-F238E27FC236}">
                <a16:creationId xmlns:a16="http://schemas.microsoft.com/office/drawing/2014/main" id="{A08DB2AB-281C-47CE-83D7-730CDBF95174}"/>
              </a:ext>
            </a:extLst>
          </p:cNvPr>
          <p:cNvGrpSpPr/>
          <p:nvPr/>
        </p:nvGrpSpPr>
        <p:grpSpPr>
          <a:xfrm>
            <a:off x="3425630" y="332647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44" name="四角形: 上の 2 つの角を丸める 443">
              <a:extLst>
                <a:ext uri="{FF2B5EF4-FFF2-40B4-BE49-F238E27FC236}">
                  <a16:creationId xmlns:a16="http://schemas.microsoft.com/office/drawing/2014/main" id="{7CBF8A76-795B-4B34-AEA5-D11D16D52D6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八街市</a:t>
              </a:r>
            </a:p>
          </p:txBody>
        </p:sp>
        <p:sp>
          <p:nvSpPr>
            <p:cNvPr id="445" name="四角形: 上の 2 つの角を丸める 444">
              <a:extLst>
                <a:ext uri="{FF2B5EF4-FFF2-40B4-BE49-F238E27FC236}">
                  <a16:creationId xmlns:a16="http://schemas.microsoft.com/office/drawing/2014/main" id="{65DA4C7F-DBC2-4285-9340-FAC032D297A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6" name="グループ化 445">
            <a:extLst>
              <a:ext uri="{FF2B5EF4-FFF2-40B4-BE49-F238E27FC236}">
                <a16:creationId xmlns:a16="http://schemas.microsoft.com/office/drawing/2014/main" id="{F8B68F8F-2F62-4E23-8E10-1B5FED08FD53}"/>
              </a:ext>
            </a:extLst>
          </p:cNvPr>
          <p:cNvGrpSpPr/>
          <p:nvPr/>
        </p:nvGrpSpPr>
        <p:grpSpPr>
          <a:xfrm>
            <a:off x="3425630" y="261664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47" name="四角形: 上の 2 つの角を丸める 446">
              <a:extLst>
                <a:ext uri="{FF2B5EF4-FFF2-40B4-BE49-F238E27FC236}">
                  <a16:creationId xmlns:a16="http://schemas.microsoft.com/office/drawing/2014/main" id="{B450597C-4BC8-463E-84CD-536638274DC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酒々井町</a:t>
              </a:r>
            </a:p>
          </p:txBody>
        </p:sp>
        <p:sp>
          <p:nvSpPr>
            <p:cNvPr id="448" name="四角形: 上の 2 つの角を丸める 447">
              <a:extLst>
                <a:ext uri="{FF2B5EF4-FFF2-40B4-BE49-F238E27FC236}">
                  <a16:creationId xmlns:a16="http://schemas.microsoft.com/office/drawing/2014/main" id="{32070134-01E7-4F52-8345-4DE38710BFE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95995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テキスト ボックス 125">
            <a:extLst>
              <a:ext uri="{FF2B5EF4-FFF2-40B4-BE49-F238E27FC236}">
                <a16:creationId xmlns:a16="http://schemas.microsoft.com/office/drawing/2014/main" id="{89303852-F134-4D13-8C45-655662C6C9B4}"/>
              </a:ext>
            </a:extLst>
          </p:cNvPr>
          <p:cNvSpPr txBox="1"/>
          <p:nvPr/>
        </p:nvSpPr>
        <p:spPr>
          <a:xfrm>
            <a:off x="3695245" y="169131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千葉県</a:t>
            </a:r>
          </a:p>
        </p:txBody>
      </p:sp>
      <p:sp>
        <p:nvSpPr>
          <p:cNvPr id="127" name="テキスト ボックス 126">
            <a:extLst>
              <a:ext uri="{FF2B5EF4-FFF2-40B4-BE49-F238E27FC236}">
                <a16:creationId xmlns:a16="http://schemas.microsoft.com/office/drawing/2014/main" id="{CBC62DEF-BA2C-40A0-87B6-CE19D508EBCD}"/>
              </a:ext>
            </a:extLst>
          </p:cNvPr>
          <p:cNvSpPr txBox="1"/>
          <p:nvPr/>
        </p:nvSpPr>
        <p:spPr>
          <a:xfrm>
            <a:off x="3659967" y="591432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28" name="直線コネクタ 127">
            <a:extLst>
              <a:ext uri="{FF2B5EF4-FFF2-40B4-BE49-F238E27FC236}">
                <a16:creationId xmlns:a16="http://schemas.microsoft.com/office/drawing/2014/main" id="{2CF5F047-500F-485D-A269-5D1E19C8F2F9}"/>
              </a:ext>
            </a:extLst>
          </p:cNvPr>
          <p:cNvCxnSpPr/>
          <p:nvPr/>
        </p:nvCxnSpPr>
        <p:spPr>
          <a:xfrm>
            <a:off x="3686856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2813CB8-4E4D-4D45-85F7-BC694A7E4944}"/>
              </a:ext>
            </a:extLst>
          </p:cNvPr>
          <p:cNvGrpSpPr/>
          <p:nvPr/>
        </p:nvGrpSpPr>
        <p:grpSpPr>
          <a:xfrm>
            <a:off x="342447" y="396706"/>
            <a:ext cx="6365875" cy="9239128"/>
            <a:chOff x="342447" y="396706"/>
            <a:chExt cx="6365875" cy="9239128"/>
          </a:xfrm>
        </p:grpSpPr>
        <p:grpSp>
          <p:nvGrpSpPr>
            <p:cNvPr id="16719" name="Group 335"/>
            <p:cNvGrpSpPr>
              <a:grpSpLocks/>
            </p:cNvGrpSpPr>
            <p:nvPr/>
          </p:nvGrpSpPr>
          <p:grpSpPr bwMode="auto">
            <a:xfrm>
              <a:off x="1821090" y="3161224"/>
              <a:ext cx="1607911" cy="1543276"/>
              <a:chOff x="1606" y="2841"/>
              <a:chExt cx="1418" cy="1361"/>
            </a:xfrm>
          </p:grpSpPr>
          <p:sp>
            <p:nvSpPr>
              <p:cNvPr id="16643" name="Freeform 259"/>
              <p:cNvSpPr>
                <a:spLocks/>
              </p:cNvSpPr>
              <p:nvPr/>
            </p:nvSpPr>
            <p:spPr bwMode="auto">
              <a:xfrm>
                <a:off x="1606" y="3125"/>
                <a:ext cx="454" cy="397"/>
              </a:xfrm>
              <a:custGeom>
                <a:avLst/>
                <a:gdLst>
                  <a:gd name="T0" fmla="*/ 57 w 454"/>
                  <a:gd name="T1" fmla="*/ 0 h 397"/>
                  <a:gd name="T2" fmla="*/ 171 w 454"/>
                  <a:gd name="T3" fmla="*/ 0 h 397"/>
                  <a:gd name="T4" fmla="*/ 171 w 454"/>
                  <a:gd name="T5" fmla="*/ 56 h 397"/>
                  <a:gd name="T6" fmla="*/ 227 w 454"/>
                  <a:gd name="T7" fmla="*/ 56 h 397"/>
                  <a:gd name="T8" fmla="*/ 227 w 454"/>
                  <a:gd name="T9" fmla="*/ 113 h 397"/>
                  <a:gd name="T10" fmla="*/ 284 w 454"/>
                  <a:gd name="T11" fmla="*/ 113 h 397"/>
                  <a:gd name="T12" fmla="*/ 284 w 454"/>
                  <a:gd name="T13" fmla="*/ 170 h 397"/>
                  <a:gd name="T14" fmla="*/ 341 w 454"/>
                  <a:gd name="T15" fmla="*/ 170 h 397"/>
                  <a:gd name="T16" fmla="*/ 341 w 454"/>
                  <a:gd name="T17" fmla="*/ 227 h 397"/>
                  <a:gd name="T18" fmla="*/ 397 w 454"/>
                  <a:gd name="T19" fmla="*/ 227 h 397"/>
                  <a:gd name="T20" fmla="*/ 397 w 454"/>
                  <a:gd name="T21" fmla="*/ 283 h 397"/>
                  <a:gd name="T22" fmla="*/ 454 w 454"/>
                  <a:gd name="T23" fmla="*/ 283 h 397"/>
                  <a:gd name="T24" fmla="*/ 454 w 454"/>
                  <a:gd name="T25" fmla="*/ 397 h 397"/>
                  <a:gd name="T26" fmla="*/ 284 w 454"/>
                  <a:gd name="T27" fmla="*/ 397 h 397"/>
                  <a:gd name="T28" fmla="*/ 284 w 454"/>
                  <a:gd name="T29" fmla="*/ 340 h 397"/>
                  <a:gd name="T30" fmla="*/ 227 w 454"/>
                  <a:gd name="T31" fmla="*/ 340 h 397"/>
                  <a:gd name="T32" fmla="*/ 227 w 454"/>
                  <a:gd name="T33" fmla="*/ 283 h 397"/>
                  <a:gd name="T34" fmla="*/ 171 w 454"/>
                  <a:gd name="T35" fmla="*/ 283 h 397"/>
                  <a:gd name="T36" fmla="*/ 171 w 454"/>
                  <a:gd name="T37" fmla="*/ 227 h 397"/>
                  <a:gd name="T38" fmla="*/ 114 w 454"/>
                  <a:gd name="T39" fmla="*/ 227 h 397"/>
                  <a:gd name="T40" fmla="*/ 114 w 454"/>
                  <a:gd name="T41" fmla="*/ 170 h 397"/>
                  <a:gd name="T42" fmla="*/ 57 w 454"/>
                  <a:gd name="T43" fmla="*/ 170 h 397"/>
                  <a:gd name="T44" fmla="*/ 57 w 454"/>
                  <a:gd name="T45" fmla="*/ 113 h 397"/>
                  <a:gd name="T46" fmla="*/ 0 w 454"/>
                  <a:gd name="T47" fmla="*/ 113 h 397"/>
                  <a:gd name="T48" fmla="*/ 0 w 454"/>
                  <a:gd name="T49" fmla="*/ 56 h 397"/>
                  <a:gd name="T50" fmla="*/ 57 w 454"/>
                  <a:gd name="T51" fmla="*/ 56 h 397"/>
                  <a:gd name="T52" fmla="*/ 57 w 454"/>
                  <a:gd name="T53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454" h="397">
                    <a:moveTo>
                      <a:pt x="57" y="0"/>
                    </a:moveTo>
                    <a:lnTo>
                      <a:pt x="171" y="0"/>
                    </a:lnTo>
                    <a:lnTo>
                      <a:pt x="171" y="56"/>
                    </a:lnTo>
                    <a:lnTo>
                      <a:pt x="227" y="56"/>
                    </a:lnTo>
                    <a:lnTo>
                      <a:pt x="227" y="113"/>
                    </a:lnTo>
                    <a:lnTo>
                      <a:pt x="284" y="113"/>
                    </a:lnTo>
                    <a:lnTo>
                      <a:pt x="284" y="170"/>
                    </a:lnTo>
                    <a:lnTo>
                      <a:pt x="341" y="170"/>
                    </a:lnTo>
                    <a:lnTo>
                      <a:pt x="341" y="227"/>
                    </a:lnTo>
                    <a:lnTo>
                      <a:pt x="397" y="227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397"/>
                    </a:lnTo>
                    <a:lnTo>
                      <a:pt x="284" y="397"/>
                    </a:lnTo>
                    <a:lnTo>
                      <a:pt x="284" y="340"/>
                    </a:lnTo>
                    <a:lnTo>
                      <a:pt x="227" y="340"/>
                    </a:lnTo>
                    <a:lnTo>
                      <a:pt x="227" y="283"/>
                    </a:lnTo>
                    <a:lnTo>
                      <a:pt x="171" y="283"/>
                    </a:lnTo>
                    <a:lnTo>
                      <a:pt x="171" y="227"/>
                    </a:lnTo>
                    <a:lnTo>
                      <a:pt x="114" y="227"/>
                    </a:lnTo>
                    <a:lnTo>
                      <a:pt x="114" y="170"/>
                    </a:lnTo>
                    <a:lnTo>
                      <a:pt x="57" y="170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56"/>
                    </a:lnTo>
                    <a:lnTo>
                      <a:pt x="57" y="56"/>
                    </a:lnTo>
                    <a:lnTo>
                      <a:pt x="5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4" name="Freeform 260"/>
              <p:cNvSpPr>
                <a:spLocks/>
              </p:cNvSpPr>
              <p:nvPr/>
            </p:nvSpPr>
            <p:spPr bwMode="auto">
              <a:xfrm>
                <a:off x="1720" y="2841"/>
                <a:ext cx="510" cy="454"/>
              </a:xfrm>
              <a:custGeom>
                <a:avLst/>
                <a:gdLst>
                  <a:gd name="T0" fmla="*/ 0 w 510"/>
                  <a:gd name="T1" fmla="*/ 284 h 454"/>
                  <a:gd name="T2" fmla="*/ 0 w 510"/>
                  <a:gd name="T3" fmla="*/ 227 h 454"/>
                  <a:gd name="T4" fmla="*/ 170 w 510"/>
                  <a:gd name="T5" fmla="*/ 227 h 454"/>
                  <a:gd name="T6" fmla="*/ 170 w 510"/>
                  <a:gd name="T7" fmla="*/ 114 h 454"/>
                  <a:gd name="T8" fmla="*/ 283 w 510"/>
                  <a:gd name="T9" fmla="*/ 114 h 454"/>
                  <a:gd name="T10" fmla="*/ 283 w 510"/>
                  <a:gd name="T11" fmla="*/ 57 h 454"/>
                  <a:gd name="T12" fmla="*/ 340 w 510"/>
                  <a:gd name="T13" fmla="*/ 57 h 454"/>
                  <a:gd name="T14" fmla="*/ 340 w 510"/>
                  <a:gd name="T15" fmla="*/ 0 h 454"/>
                  <a:gd name="T16" fmla="*/ 397 w 510"/>
                  <a:gd name="T17" fmla="*/ 0 h 454"/>
                  <a:gd name="T18" fmla="*/ 397 w 510"/>
                  <a:gd name="T19" fmla="*/ 57 h 454"/>
                  <a:gd name="T20" fmla="*/ 510 w 510"/>
                  <a:gd name="T21" fmla="*/ 57 h 454"/>
                  <a:gd name="T22" fmla="*/ 510 w 510"/>
                  <a:gd name="T23" fmla="*/ 227 h 454"/>
                  <a:gd name="T24" fmla="*/ 453 w 510"/>
                  <a:gd name="T25" fmla="*/ 227 h 454"/>
                  <a:gd name="T26" fmla="*/ 453 w 510"/>
                  <a:gd name="T27" fmla="*/ 284 h 454"/>
                  <a:gd name="T28" fmla="*/ 340 w 510"/>
                  <a:gd name="T29" fmla="*/ 284 h 454"/>
                  <a:gd name="T30" fmla="*/ 340 w 510"/>
                  <a:gd name="T31" fmla="*/ 340 h 454"/>
                  <a:gd name="T32" fmla="*/ 283 w 510"/>
                  <a:gd name="T33" fmla="*/ 340 h 454"/>
                  <a:gd name="T34" fmla="*/ 283 w 510"/>
                  <a:gd name="T35" fmla="*/ 397 h 454"/>
                  <a:gd name="T36" fmla="*/ 227 w 510"/>
                  <a:gd name="T37" fmla="*/ 397 h 454"/>
                  <a:gd name="T38" fmla="*/ 227 w 510"/>
                  <a:gd name="T39" fmla="*/ 454 h 454"/>
                  <a:gd name="T40" fmla="*/ 170 w 510"/>
                  <a:gd name="T41" fmla="*/ 454 h 454"/>
                  <a:gd name="T42" fmla="*/ 170 w 510"/>
                  <a:gd name="T43" fmla="*/ 397 h 454"/>
                  <a:gd name="T44" fmla="*/ 113 w 510"/>
                  <a:gd name="T45" fmla="*/ 397 h 454"/>
                  <a:gd name="T46" fmla="*/ 113 w 510"/>
                  <a:gd name="T47" fmla="*/ 340 h 454"/>
                  <a:gd name="T48" fmla="*/ 57 w 510"/>
                  <a:gd name="T49" fmla="*/ 340 h 454"/>
                  <a:gd name="T50" fmla="*/ 57 w 510"/>
                  <a:gd name="T51" fmla="*/ 284 h 454"/>
                  <a:gd name="T52" fmla="*/ 0 w 510"/>
                  <a:gd name="T53" fmla="*/ 284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10" h="454">
                    <a:moveTo>
                      <a:pt x="0" y="284"/>
                    </a:moveTo>
                    <a:lnTo>
                      <a:pt x="0" y="227"/>
                    </a:lnTo>
                    <a:lnTo>
                      <a:pt x="170" y="227"/>
                    </a:lnTo>
                    <a:lnTo>
                      <a:pt x="170" y="114"/>
                    </a:lnTo>
                    <a:lnTo>
                      <a:pt x="283" y="114"/>
                    </a:lnTo>
                    <a:lnTo>
                      <a:pt x="283" y="57"/>
                    </a:lnTo>
                    <a:lnTo>
                      <a:pt x="340" y="57"/>
                    </a:lnTo>
                    <a:lnTo>
                      <a:pt x="340" y="0"/>
                    </a:lnTo>
                    <a:lnTo>
                      <a:pt x="397" y="0"/>
                    </a:lnTo>
                    <a:lnTo>
                      <a:pt x="397" y="57"/>
                    </a:lnTo>
                    <a:lnTo>
                      <a:pt x="510" y="57"/>
                    </a:lnTo>
                    <a:lnTo>
                      <a:pt x="510" y="227"/>
                    </a:lnTo>
                    <a:lnTo>
                      <a:pt x="453" y="227"/>
                    </a:lnTo>
                    <a:lnTo>
                      <a:pt x="453" y="284"/>
                    </a:lnTo>
                    <a:lnTo>
                      <a:pt x="340" y="284"/>
                    </a:lnTo>
                    <a:lnTo>
                      <a:pt x="340" y="340"/>
                    </a:lnTo>
                    <a:lnTo>
                      <a:pt x="283" y="340"/>
                    </a:lnTo>
                    <a:lnTo>
                      <a:pt x="283" y="397"/>
                    </a:lnTo>
                    <a:lnTo>
                      <a:pt x="227" y="397"/>
                    </a:lnTo>
                    <a:lnTo>
                      <a:pt x="227" y="454"/>
                    </a:lnTo>
                    <a:lnTo>
                      <a:pt x="170" y="454"/>
                    </a:lnTo>
                    <a:lnTo>
                      <a:pt x="170" y="397"/>
                    </a:lnTo>
                    <a:lnTo>
                      <a:pt x="113" y="397"/>
                    </a:lnTo>
                    <a:lnTo>
                      <a:pt x="113" y="340"/>
                    </a:lnTo>
                    <a:lnTo>
                      <a:pt x="57" y="340"/>
                    </a:lnTo>
                    <a:lnTo>
                      <a:pt x="57" y="284"/>
                    </a:lnTo>
                    <a:lnTo>
                      <a:pt x="0" y="28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5" name="Freeform 261"/>
              <p:cNvSpPr>
                <a:spLocks/>
              </p:cNvSpPr>
              <p:nvPr/>
            </p:nvSpPr>
            <p:spPr bwMode="auto">
              <a:xfrm>
                <a:off x="1947" y="3068"/>
                <a:ext cx="340" cy="340"/>
              </a:xfrm>
              <a:custGeom>
                <a:avLst/>
                <a:gdLst>
                  <a:gd name="T0" fmla="*/ 283 w 340"/>
                  <a:gd name="T1" fmla="*/ 0 h 340"/>
                  <a:gd name="T2" fmla="*/ 283 w 340"/>
                  <a:gd name="T3" fmla="*/ 57 h 340"/>
                  <a:gd name="T4" fmla="*/ 340 w 340"/>
                  <a:gd name="T5" fmla="*/ 57 h 340"/>
                  <a:gd name="T6" fmla="*/ 340 w 340"/>
                  <a:gd name="T7" fmla="*/ 113 h 340"/>
                  <a:gd name="T8" fmla="*/ 226 w 340"/>
                  <a:gd name="T9" fmla="*/ 113 h 340"/>
                  <a:gd name="T10" fmla="*/ 226 w 340"/>
                  <a:gd name="T11" fmla="*/ 284 h 340"/>
                  <a:gd name="T12" fmla="*/ 170 w 340"/>
                  <a:gd name="T13" fmla="*/ 284 h 340"/>
                  <a:gd name="T14" fmla="*/ 170 w 340"/>
                  <a:gd name="T15" fmla="*/ 340 h 340"/>
                  <a:gd name="T16" fmla="*/ 56 w 340"/>
                  <a:gd name="T17" fmla="*/ 340 h 340"/>
                  <a:gd name="T18" fmla="*/ 56 w 340"/>
                  <a:gd name="T19" fmla="*/ 284 h 340"/>
                  <a:gd name="T20" fmla="*/ 0 w 340"/>
                  <a:gd name="T21" fmla="*/ 284 h 340"/>
                  <a:gd name="T22" fmla="*/ 0 w 340"/>
                  <a:gd name="T23" fmla="*/ 170 h 340"/>
                  <a:gd name="T24" fmla="*/ 56 w 340"/>
                  <a:gd name="T25" fmla="*/ 170 h 340"/>
                  <a:gd name="T26" fmla="*/ 56 w 340"/>
                  <a:gd name="T27" fmla="*/ 113 h 340"/>
                  <a:gd name="T28" fmla="*/ 113 w 340"/>
                  <a:gd name="T29" fmla="*/ 113 h 340"/>
                  <a:gd name="T30" fmla="*/ 113 w 340"/>
                  <a:gd name="T31" fmla="*/ 57 h 340"/>
                  <a:gd name="T32" fmla="*/ 226 w 340"/>
                  <a:gd name="T33" fmla="*/ 57 h 340"/>
                  <a:gd name="T34" fmla="*/ 226 w 340"/>
                  <a:gd name="T35" fmla="*/ 0 h 340"/>
                  <a:gd name="T36" fmla="*/ 283 w 340"/>
                  <a:gd name="T37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40" h="340">
                    <a:moveTo>
                      <a:pt x="283" y="0"/>
                    </a:moveTo>
                    <a:lnTo>
                      <a:pt x="283" y="57"/>
                    </a:lnTo>
                    <a:lnTo>
                      <a:pt x="340" y="57"/>
                    </a:lnTo>
                    <a:lnTo>
                      <a:pt x="340" y="113"/>
                    </a:lnTo>
                    <a:lnTo>
                      <a:pt x="226" y="113"/>
                    </a:lnTo>
                    <a:lnTo>
                      <a:pt x="226" y="284"/>
                    </a:lnTo>
                    <a:lnTo>
                      <a:pt x="170" y="284"/>
                    </a:lnTo>
                    <a:lnTo>
                      <a:pt x="170" y="340"/>
                    </a:lnTo>
                    <a:lnTo>
                      <a:pt x="56" y="340"/>
                    </a:lnTo>
                    <a:lnTo>
                      <a:pt x="56" y="284"/>
                    </a:lnTo>
                    <a:lnTo>
                      <a:pt x="0" y="284"/>
                    </a:lnTo>
                    <a:lnTo>
                      <a:pt x="0" y="170"/>
                    </a:lnTo>
                    <a:lnTo>
                      <a:pt x="56" y="170"/>
                    </a:lnTo>
                    <a:lnTo>
                      <a:pt x="56" y="113"/>
                    </a:lnTo>
                    <a:lnTo>
                      <a:pt x="113" y="113"/>
                    </a:lnTo>
                    <a:lnTo>
                      <a:pt x="113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28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7" name="Freeform 263"/>
              <p:cNvSpPr>
                <a:spLocks/>
              </p:cNvSpPr>
              <p:nvPr/>
            </p:nvSpPr>
            <p:spPr bwMode="auto">
              <a:xfrm>
                <a:off x="1947" y="3352"/>
                <a:ext cx="453" cy="510"/>
              </a:xfrm>
              <a:custGeom>
                <a:avLst/>
                <a:gdLst>
                  <a:gd name="T0" fmla="*/ 113 w 453"/>
                  <a:gd name="T1" fmla="*/ 56 h 510"/>
                  <a:gd name="T2" fmla="*/ 113 w 453"/>
                  <a:gd name="T3" fmla="*/ 170 h 510"/>
                  <a:gd name="T4" fmla="*/ 56 w 453"/>
                  <a:gd name="T5" fmla="*/ 170 h 510"/>
                  <a:gd name="T6" fmla="*/ 56 w 453"/>
                  <a:gd name="T7" fmla="*/ 226 h 510"/>
                  <a:gd name="T8" fmla="*/ 170 w 453"/>
                  <a:gd name="T9" fmla="*/ 226 h 510"/>
                  <a:gd name="T10" fmla="*/ 170 w 453"/>
                  <a:gd name="T11" fmla="*/ 283 h 510"/>
                  <a:gd name="T12" fmla="*/ 0 w 453"/>
                  <a:gd name="T13" fmla="*/ 283 h 510"/>
                  <a:gd name="T14" fmla="*/ 0 w 453"/>
                  <a:gd name="T15" fmla="*/ 340 h 510"/>
                  <a:gd name="T16" fmla="*/ 56 w 453"/>
                  <a:gd name="T17" fmla="*/ 340 h 510"/>
                  <a:gd name="T18" fmla="*/ 56 w 453"/>
                  <a:gd name="T19" fmla="*/ 453 h 510"/>
                  <a:gd name="T20" fmla="*/ 170 w 453"/>
                  <a:gd name="T21" fmla="*/ 453 h 510"/>
                  <a:gd name="T22" fmla="*/ 170 w 453"/>
                  <a:gd name="T23" fmla="*/ 510 h 510"/>
                  <a:gd name="T24" fmla="*/ 397 w 453"/>
                  <a:gd name="T25" fmla="*/ 510 h 510"/>
                  <a:gd name="T26" fmla="*/ 397 w 453"/>
                  <a:gd name="T27" fmla="*/ 396 h 510"/>
                  <a:gd name="T28" fmla="*/ 453 w 453"/>
                  <a:gd name="T29" fmla="*/ 396 h 510"/>
                  <a:gd name="T30" fmla="*/ 453 w 453"/>
                  <a:gd name="T31" fmla="*/ 226 h 510"/>
                  <a:gd name="T32" fmla="*/ 397 w 453"/>
                  <a:gd name="T33" fmla="*/ 226 h 510"/>
                  <a:gd name="T34" fmla="*/ 397 w 453"/>
                  <a:gd name="T35" fmla="*/ 170 h 510"/>
                  <a:gd name="T36" fmla="*/ 340 w 453"/>
                  <a:gd name="T37" fmla="*/ 170 h 510"/>
                  <a:gd name="T38" fmla="*/ 340 w 453"/>
                  <a:gd name="T39" fmla="*/ 56 h 510"/>
                  <a:gd name="T40" fmla="*/ 226 w 453"/>
                  <a:gd name="T41" fmla="*/ 56 h 510"/>
                  <a:gd name="T42" fmla="*/ 226 w 453"/>
                  <a:gd name="T43" fmla="*/ 0 h 510"/>
                  <a:gd name="T44" fmla="*/ 170 w 453"/>
                  <a:gd name="T45" fmla="*/ 0 h 510"/>
                  <a:gd name="T46" fmla="*/ 170 w 453"/>
                  <a:gd name="T47" fmla="*/ 56 h 510"/>
                  <a:gd name="T48" fmla="*/ 113 w 453"/>
                  <a:gd name="T49" fmla="*/ 56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453" h="510">
                    <a:moveTo>
                      <a:pt x="113" y="56"/>
                    </a:moveTo>
                    <a:lnTo>
                      <a:pt x="113" y="170"/>
                    </a:lnTo>
                    <a:lnTo>
                      <a:pt x="56" y="170"/>
                    </a:lnTo>
                    <a:lnTo>
                      <a:pt x="56" y="226"/>
                    </a:lnTo>
                    <a:lnTo>
                      <a:pt x="170" y="226"/>
                    </a:lnTo>
                    <a:lnTo>
                      <a:pt x="170" y="283"/>
                    </a:lnTo>
                    <a:lnTo>
                      <a:pt x="0" y="283"/>
                    </a:lnTo>
                    <a:lnTo>
                      <a:pt x="0" y="340"/>
                    </a:lnTo>
                    <a:lnTo>
                      <a:pt x="56" y="340"/>
                    </a:lnTo>
                    <a:lnTo>
                      <a:pt x="56" y="453"/>
                    </a:lnTo>
                    <a:lnTo>
                      <a:pt x="170" y="453"/>
                    </a:lnTo>
                    <a:lnTo>
                      <a:pt x="170" y="510"/>
                    </a:lnTo>
                    <a:lnTo>
                      <a:pt x="397" y="510"/>
                    </a:lnTo>
                    <a:lnTo>
                      <a:pt x="397" y="396"/>
                    </a:lnTo>
                    <a:lnTo>
                      <a:pt x="453" y="396"/>
                    </a:lnTo>
                    <a:lnTo>
                      <a:pt x="453" y="226"/>
                    </a:lnTo>
                    <a:lnTo>
                      <a:pt x="397" y="226"/>
                    </a:lnTo>
                    <a:lnTo>
                      <a:pt x="397" y="170"/>
                    </a:lnTo>
                    <a:lnTo>
                      <a:pt x="340" y="170"/>
                    </a:lnTo>
                    <a:lnTo>
                      <a:pt x="340" y="56"/>
                    </a:lnTo>
                    <a:lnTo>
                      <a:pt x="226" y="56"/>
                    </a:lnTo>
                    <a:lnTo>
                      <a:pt x="226" y="0"/>
                    </a:lnTo>
                    <a:lnTo>
                      <a:pt x="170" y="0"/>
                    </a:lnTo>
                    <a:lnTo>
                      <a:pt x="170" y="56"/>
                    </a:lnTo>
                    <a:lnTo>
                      <a:pt x="113" y="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8" name="Freeform 264"/>
              <p:cNvSpPr>
                <a:spLocks/>
              </p:cNvSpPr>
              <p:nvPr/>
            </p:nvSpPr>
            <p:spPr bwMode="auto">
              <a:xfrm>
                <a:off x="2230" y="3635"/>
                <a:ext cx="794" cy="567"/>
              </a:xfrm>
              <a:custGeom>
                <a:avLst/>
                <a:gdLst>
                  <a:gd name="T0" fmla="*/ 0 w 794"/>
                  <a:gd name="T1" fmla="*/ 227 h 567"/>
                  <a:gd name="T2" fmla="*/ 114 w 794"/>
                  <a:gd name="T3" fmla="*/ 227 h 567"/>
                  <a:gd name="T4" fmla="*/ 114 w 794"/>
                  <a:gd name="T5" fmla="*/ 113 h 567"/>
                  <a:gd name="T6" fmla="*/ 170 w 794"/>
                  <a:gd name="T7" fmla="*/ 113 h 567"/>
                  <a:gd name="T8" fmla="*/ 170 w 794"/>
                  <a:gd name="T9" fmla="*/ 0 h 567"/>
                  <a:gd name="T10" fmla="*/ 340 w 794"/>
                  <a:gd name="T11" fmla="*/ 0 h 567"/>
                  <a:gd name="T12" fmla="*/ 340 w 794"/>
                  <a:gd name="T13" fmla="*/ 57 h 567"/>
                  <a:gd name="T14" fmla="*/ 454 w 794"/>
                  <a:gd name="T15" fmla="*/ 57 h 567"/>
                  <a:gd name="T16" fmla="*/ 454 w 794"/>
                  <a:gd name="T17" fmla="*/ 113 h 567"/>
                  <a:gd name="T18" fmla="*/ 510 w 794"/>
                  <a:gd name="T19" fmla="*/ 113 h 567"/>
                  <a:gd name="T20" fmla="*/ 510 w 794"/>
                  <a:gd name="T21" fmla="*/ 57 h 567"/>
                  <a:gd name="T22" fmla="*/ 567 w 794"/>
                  <a:gd name="T23" fmla="*/ 57 h 567"/>
                  <a:gd name="T24" fmla="*/ 567 w 794"/>
                  <a:gd name="T25" fmla="*/ 113 h 567"/>
                  <a:gd name="T26" fmla="*/ 681 w 794"/>
                  <a:gd name="T27" fmla="*/ 113 h 567"/>
                  <a:gd name="T28" fmla="*/ 681 w 794"/>
                  <a:gd name="T29" fmla="*/ 57 h 567"/>
                  <a:gd name="T30" fmla="*/ 737 w 794"/>
                  <a:gd name="T31" fmla="*/ 57 h 567"/>
                  <a:gd name="T32" fmla="*/ 737 w 794"/>
                  <a:gd name="T33" fmla="*/ 113 h 567"/>
                  <a:gd name="T34" fmla="*/ 794 w 794"/>
                  <a:gd name="T35" fmla="*/ 113 h 567"/>
                  <a:gd name="T36" fmla="*/ 794 w 794"/>
                  <a:gd name="T37" fmla="*/ 227 h 567"/>
                  <a:gd name="T38" fmla="*/ 737 w 794"/>
                  <a:gd name="T39" fmla="*/ 227 h 567"/>
                  <a:gd name="T40" fmla="*/ 737 w 794"/>
                  <a:gd name="T41" fmla="*/ 284 h 567"/>
                  <a:gd name="T42" fmla="*/ 737 w 794"/>
                  <a:gd name="T43" fmla="*/ 340 h 567"/>
                  <a:gd name="T44" fmla="*/ 794 w 794"/>
                  <a:gd name="T45" fmla="*/ 340 h 567"/>
                  <a:gd name="T46" fmla="*/ 794 w 794"/>
                  <a:gd name="T47" fmla="*/ 397 h 567"/>
                  <a:gd name="T48" fmla="*/ 737 w 794"/>
                  <a:gd name="T49" fmla="*/ 397 h 567"/>
                  <a:gd name="T50" fmla="*/ 737 w 794"/>
                  <a:gd name="T51" fmla="*/ 454 h 567"/>
                  <a:gd name="T52" fmla="*/ 681 w 794"/>
                  <a:gd name="T53" fmla="*/ 454 h 567"/>
                  <a:gd name="T54" fmla="*/ 681 w 794"/>
                  <a:gd name="T55" fmla="*/ 567 h 567"/>
                  <a:gd name="T56" fmla="*/ 567 w 794"/>
                  <a:gd name="T57" fmla="*/ 567 h 567"/>
                  <a:gd name="T58" fmla="*/ 567 w 794"/>
                  <a:gd name="T59" fmla="*/ 510 h 567"/>
                  <a:gd name="T60" fmla="*/ 454 w 794"/>
                  <a:gd name="T61" fmla="*/ 510 h 567"/>
                  <a:gd name="T62" fmla="*/ 454 w 794"/>
                  <a:gd name="T63" fmla="*/ 227 h 567"/>
                  <a:gd name="T64" fmla="*/ 340 w 794"/>
                  <a:gd name="T65" fmla="*/ 227 h 567"/>
                  <a:gd name="T66" fmla="*/ 340 w 794"/>
                  <a:gd name="T67" fmla="*/ 284 h 567"/>
                  <a:gd name="T68" fmla="*/ 284 w 794"/>
                  <a:gd name="T69" fmla="*/ 284 h 567"/>
                  <a:gd name="T70" fmla="*/ 284 w 794"/>
                  <a:gd name="T71" fmla="*/ 340 h 567"/>
                  <a:gd name="T72" fmla="*/ 170 w 794"/>
                  <a:gd name="T73" fmla="*/ 340 h 567"/>
                  <a:gd name="T74" fmla="*/ 170 w 794"/>
                  <a:gd name="T75" fmla="*/ 284 h 567"/>
                  <a:gd name="T76" fmla="*/ 0 w 794"/>
                  <a:gd name="T77" fmla="*/ 284 h 567"/>
                  <a:gd name="T78" fmla="*/ 0 w 794"/>
                  <a:gd name="T79" fmla="*/ 22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794" h="567">
                    <a:moveTo>
                      <a:pt x="0" y="227"/>
                    </a:moveTo>
                    <a:lnTo>
                      <a:pt x="114" y="227"/>
                    </a:lnTo>
                    <a:lnTo>
                      <a:pt x="114" y="113"/>
                    </a:lnTo>
                    <a:lnTo>
                      <a:pt x="170" y="113"/>
                    </a:lnTo>
                    <a:lnTo>
                      <a:pt x="170" y="0"/>
                    </a:lnTo>
                    <a:lnTo>
                      <a:pt x="340" y="0"/>
                    </a:lnTo>
                    <a:lnTo>
                      <a:pt x="340" y="57"/>
                    </a:lnTo>
                    <a:lnTo>
                      <a:pt x="454" y="57"/>
                    </a:lnTo>
                    <a:lnTo>
                      <a:pt x="454" y="113"/>
                    </a:lnTo>
                    <a:lnTo>
                      <a:pt x="510" y="113"/>
                    </a:lnTo>
                    <a:lnTo>
                      <a:pt x="510" y="57"/>
                    </a:lnTo>
                    <a:lnTo>
                      <a:pt x="567" y="57"/>
                    </a:lnTo>
                    <a:lnTo>
                      <a:pt x="567" y="113"/>
                    </a:lnTo>
                    <a:lnTo>
                      <a:pt x="681" y="113"/>
                    </a:lnTo>
                    <a:lnTo>
                      <a:pt x="681" y="57"/>
                    </a:lnTo>
                    <a:lnTo>
                      <a:pt x="737" y="57"/>
                    </a:lnTo>
                    <a:lnTo>
                      <a:pt x="737" y="113"/>
                    </a:lnTo>
                    <a:lnTo>
                      <a:pt x="794" y="113"/>
                    </a:lnTo>
                    <a:lnTo>
                      <a:pt x="794" y="227"/>
                    </a:lnTo>
                    <a:lnTo>
                      <a:pt x="737" y="227"/>
                    </a:lnTo>
                    <a:lnTo>
                      <a:pt x="737" y="284"/>
                    </a:lnTo>
                    <a:lnTo>
                      <a:pt x="737" y="340"/>
                    </a:lnTo>
                    <a:lnTo>
                      <a:pt x="794" y="340"/>
                    </a:lnTo>
                    <a:lnTo>
                      <a:pt x="794" y="397"/>
                    </a:lnTo>
                    <a:lnTo>
                      <a:pt x="737" y="397"/>
                    </a:lnTo>
                    <a:lnTo>
                      <a:pt x="737" y="454"/>
                    </a:lnTo>
                    <a:lnTo>
                      <a:pt x="681" y="454"/>
                    </a:lnTo>
                    <a:lnTo>
                      <a:pt x="681" y="567"/>
                    </a:lnTo>
                    <a:lnTo>
                      <a:pt x="567" y="567"/>
                    </a:lnTo>
                    <a:lnTo>
                      <a:pt x="567" y="510"/>
                    </a:lnTo>
                    <a:lnTo>
                      <a:pt x="454" y="510"/>
                    </a:lnTo>
                    <a:lnTo>
                      <a:pt x="454" y="227"/>
                    </a:lnTo>
                    <a:lnTo>
                      <a:pt x="340" y="227"/>
                    </a:lnTo>
                    <a:lnTo>
                      <a:pt x="340" y="284"/>
                    </a:lnTo>
                    <a:lnTo>
                      <a:pt x="284" y="284"/>
                    </a:lnTo>
                    <a:lnTo>
                      <a:pt x="284" y="340"/>
                    </a:lnTo>
                    <a:lnTo>
                      <a:pt x="170" y="340"/>
                    </a:lnTo>
                    <a:lnTo>
                      <a:pt x="170" y="284"/>
                    </a:lnTo>
                    <a:lnTo>
                      <a:pt x="0" y="284"/>
                    </a:lnTo>
                    <a:lnTo>
                      <a:pt x="0" y="22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9" name="Freeform 265"/>
              <p:cNvSpPr>
                <a:spLocks/>
              </p:cNvSpPr>
              <p:nvPr/>
            </p:nvSpPr>
            <p:spPr bwMode="auto">
              <a:xfrm>
                <a:off x="2173" y="3181"/>
                <a:ext cx="794" cy="567"/>
              </a:xfrm>
              <a:custGeom>
                <a:avLst/>
                <a:gdLst>
                  <a:gd name="T0" fmla="*/ 794 w 794"/>
                  <a:gd name="T1" fmla="*/ 511 h 567"/>
                  <a:gd name="T2" fmla="*/ 794 w 794"/>
                  <a:gd name="T3" fmla="*/ 454 h 567"/>
                  <a:gd name="T4" fmla="*/ 738 w 794"/>
                  <a:gd name="T5" fmla="*/ 454 h 567"/>
                  <a:gd name="T6" fmla="*/ 738 w 794"/>
                  <a:gd name="T7" fmla="*/ 397 h 567"/>
                  <a:gd name="T8" fmla="*/ 681 w 794"/>
                  <a:gd name="T9" fmla="*/ 397 h 567"/>
                  <a:gd name="T10" fmla="*/ 681 w 794"/>
                  <a:gd name="T11" fmla="*/ 341 h 567"/>
                  <a:gd name="T12" fmla="*/ 738 w 794"/>
                  <a:gd name="T13" fmla="*/ 341 h 567"/>
                  <a:gd name="T14" fmla="*/ 738 w 794"/>
                  <a:gd name="T15" fmla="*/ 227 h 567"/>
                  <a:gd name="T16" fmla="*/ 681 w 794"/>
                  <a:gd name="T17" fmla="*/ 227 h 567"/>
                  <a:gd name="T18" fmla="*/ 681 w 794"/>
                  <a:gd name="T19" fmla="*/ 171 h 567"/>
                  <a:gd name="T20" fmla="*/ 511 w 794"/>
                  <a:gd name="T21" fmla="*/ 171 h 567"/>
                  <a:gd name="T22" fmla="*/ 511 w 794"/>
                  <a:gd name="T23" fmla="*/ 114 h 567"/>
                  <a:gd name="T24" fmla="*/ 454 w 794"/>
                  <a:gd name="T25" fmla="*/ 114 h 567"/>
                  <a:gd name="T26" fmla="*/ 454 w 794"/>
                  <a:gd name="T27" fmla="*/ 0 h 567"/>
                  <a:gd name="T28" fmla="*/ 397 w 794"/>
                  <a:gd name="T29" fmla="*/ 0 h 567"/>
                  <a:gd name="T30" fmla="*/ 397 w 794"/>
                  <a:gd name="T31" fmla="*/ 114 h 567"/>
                  <a:gd name="T32" fmla="*/ 397 w 794"/>
                  <a:gd name="T33" fmla="*/ 171 h 567"/>
                  <a:gd name="T34" fmla="*/ 341 w 794"/>
                  <a:gd name="T35" fmla="*/ 171 h 567"/>
                  <a:gd name="T36" fmla="*/ 341 w 794"/>
                  <a:gd name="T37" fmla="*/ 57 h 567"/>
                  <a:gd name="T38" fmla="*/ 171 w 794"/>
                  <a:gd name="T39" fmla="*/ 57 h 567"/>
                  <a:gd name="T40" fmla="*/ 171 w 794"/>
                  <a:gd name="T41" fmla="*/ 0 h 567"/>
                  <a:gd name="T42" fmla="*/ 0 w 794"/>
                  <a:gd name="T43" fmla="*/ 0 h 567"/>
                  <a:gd name="T44" fmla="*/ 0 w 794"/>
                  <a:gd name="T45" fmla="*/ 227 h 567"/>
                  <a:gd name="T46" fmla="*/ 114 w 794"/>
                  <a:gd name="T47" fmla="*/ 227 h 567"/>
                  <a:gd name="T48" fmla="*/ 114 w 794"/>
                  <a:gd name="T49" fmla="*/ 341 h 567"/>
                  <a:gd name="T50" fmla="*/ 171 w 794"/>
                  <a:gd name="T51" fmla="*/ 341 h 567"/>
                  <a:gd name="T52" fmla="*/ 171 w 794"/>
                  <a:gd name="T53" fmla="*/ 397 h 567"/>
                  <a:gd name="T54" fmla="*/ 227 w 794"/>
                  <a:gd name="T55" fmla="*/ 397 h 567"/>
                  <a:gd name="T56" fmla="*/ 227 w 794"/>
                  <a:gd name="T57" fmla="*/ 454 h 567"/>
                  <a:gd name="T58" fmla="*/ 397 w 794"/>
                  <a:gd name="T59" fmla="*/ 454 h 567"/>
                  <a:gd name="T60" fmla="*/ 397 w 794"/>
                  <a:gd name="T61" fmla="*/ 511 h 567"/>
                  <a:gd name="T62" fmla="*/ 511 w 794"/>
                  <a:gd name="T63" fmla="*/ 511 h 567"/>
                  <a:gd name="T64" fmla="*/ 511 w 794"/>
                  <a:gd name="T65" fmla="*/ 567 h 567"/>
                  <a:gd name="T66" fmla="*/ 567 w 794"/>
                  <a:gd name="T67" fmla="*/ 567 h 567"/>
                  <a:gd name="T68" fmla="*/ 567 w 794"/>
                  <a:gd name="T69" fmla="*/ 511 h 567"/>
                  <a:gd name="T70" fmla="*/ 624 w 794"/>
                  <a:gd name="T71" fmla="*/ 511 h 567"/>
                  <a:gd name="T72" fmla="*/ 624 w 794"/>
                  <a:gd name="T73" fmla="*/ 567 h 567"/>
                  <a:gd name="T74" fmla="*/ 738 w 794"/>
                  <a:gd name="T75" fmla="*/ 567 h 567"/>
                  <a:gd name="T76" fmla="*/ 738 w 794"/>
                  <a:gd name="T77" fmla="*/ 511 h 567"/>
                  <a:gd name="T78" fmla="*/ 794 w 794"/>
                  <a:gd name="T79" fmla="*/ 511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794" h="567">
                    <a:moveTo>
                      <a:pt x="794" y="511"/>
                    </a:moveTo>
                    <a:lnTo>
                      <a:pt x="794" y="454"/>
                    </a:lnTo>
                    <a:lnTo>
                      <a:pt x="738" y="454"/>
                    </a:lnTo>
                    <a:lnTo>
                      <a:pt x="738" y="397"/>
                    </a:lnTo>
                    <a:lnTo>
                      <a:pt x="681" y="397"/>
                    </a:lnTo>
                    <a:lnTo>
                      <a:pt x="681" y="341"/>
                    </a:lnTo>
                    <a:lnTo>
                      <a:pt x="738" y="341"/>
                    </a:lnTo>
                    <a:lnTo>
                      <a:pt x="738" y="227"/>
                    </a:lnTo>
                    <a:lnTo>
                      <a:pt x="681" y="227"/>
                    </a:lnTo>
                    <a:lnTo>
                      <a:pt x="681" y="171"/>
                    </a:lnTo>
                    <a:lnTo>
                      <a:pt x="511" y="171"/>
                    </a:lnTo>
                    <a:lnTo>
                      <a:pt x="511" y="114"/>
                    </a:lnTo>
                    <a:lnTo>
                      <a:pt x="454" y="114"/>
                    </a:lnTo>
                    <a:lnTo>
                      <a:pt x="454" y="0"/>
                    </a:lnTo>
                    <a:lnTo>
                      <a:pt x="397" y="0"/>
                    </a:lnTo>
                    <a:lnTo>
                      <a:pt x="397" y="114"/>
                    </a:lnTo>
                    <a:lnTo>
                      <a:pt x="397" y="171"/>
                    </a:lnTo>
                    <a:lnTo>
                      <a:pt x="341" y="171"/>
                    </a:lnTo>
                    <a:lnTo>
                      <a:pt x="341" y="57"/>
                    </a:lnTo>
                    <a:lnTo>
                      <a:pt x="171" y="57"/>
                    </a:lnTo>
                    <a:lnTo>
                      <a:pt x="171" y="0"/>
                    </a:lnTo>
                    <a:lnTo>
                      <a:pt x="0" y="0"/>
                    </a:lnTo>
                    <a:lnTo>
                      <a:pt x="0" y="227"/>
                    </a:lnTo>
                    <a:lnTo>
                      <a:pt x="114" y="227"/>
                    </a:lnTo>
                    <a:lnTo>
                      <a:pt x="114" y="341"/>
                    </a:lnTo>
                    <a:lnTo>
                      <a:pt x="171" y="341"/>
                    </a:lnTo>
                    <a:lnTo>
                      <a:pt x="171" y="397"/>
                    </a:lnTo>
                    <a:lnTo>
                      <a:pt x="227" y="397"/>
                    </a:lnTo>
                    <a:lnTo>
                      <a:pt x="227" y="454"/>
                    </a:lnTo>
                    <a:lnTo>
                      <a:pt x="397" y="454"/>
                    </a:lnTo>
                    <a:lnTo>
                      <a:pt x="397" y="511"/>
                    </a:lnTo>
                    <a:lnTo>
                      <a:pt x="511" y="511"/>
                    </a:lnTo>
                    <a:lnTo>
                      <a:pt x="511" y="567"/>
                    </a:lnTo>
                    <a:lnTo>
                      <a:pt x="567" y="567"/>
                    </a:lnTo>
                    <a:lnTo>
                      <a:pt x="567" y="511"/>
                    </a:lnTo>
                    <a:lnTo>
                      <a:pt x="624" y="511"/>
                    </a:lnTo>
                    <a:lnTo>
                      <a:pt x="624" y="567"/>
                    </a:lnTo>
                    <a:lnTo>
                      <a:pt x="738" y="567"/>
                    </a:lnTo>
                    <a:lnTo>
                      <a:pt x="738" y="511"/>
                    </a:lnTo>
                    <a:lnTo>
                      <a:pt x="794" y="51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16720" name="Group 336"/>
            <p:cNvGrpSpPr>
              <a:grpSpLocks/>
            </p:cNvGrpSpPr>
            <p:nvPr/>
          </p:nvGrpSpPr>
          <p:grpSpPr bwMode="auto">
            <a:xfrm>
              <a:off x="342447" y="396706"/>
              <a:ext cx="6365875" cy="8422821"/>
              <a:chOff x="302" y="403"/>
              <a:chExt cx="5614" cy="7428"/>
            </a:xfrm>
          </p:grpSpPr>
          <p:sp>
            <p:nvSpPr>
              <p:cNvPr id="16653" name="Freeform 269"/>
              <p:cNvSpPr>
                <a:spLocks/>
              </p:cNvSpPr>
              <p:nvPr/>
            </p:nvSpPr>
            <p:spPr bwMode="auto">
              <a:xfrm>
                <a:off x="3137" y="4599"/>
                <a:ext cx="397" cy="284"/>
              </a:xfrm>
              <a:custGeom>
                <a:avLst/>
                <a:gdLst>
                  <a:gd name="T0" fmla="*/ 397 w 397"/>
                  <a:gd name="T1" fmla="*/ 57 h 284"/>
                  <a:gd name="T2" fmla="*/ 284 w 397"/>
                  <a:gd name="T3" fmla="*/ 57 h 284"/>
                  <a:gd name="T4" fmla="*/ 284 w 397"/>
                  <a:gd name="T5" fmla="*/ 0 h 284"/>
                  <a:gd name="T6" fmla="*/ 57 w 397"/>
                  <a:gd name="T7" fmla="*/ 0 h 284"/>
                  <a:gd name="T8" fmla="*/ 57 w 397"/>
                  <a:gd name="T9" fmla="*/ 57 h 284"/>
                  <a:gd name="T10" fmla="*/ 0 w 397"/>
                  <a:gd name="T11" fmla="*/ 57 h 284"/>
                  <a:gd name="T12" fmla="*/ 0 w 397"/>
                  <a:gd name="T13" fmla="*/ 227 h 284"/>
                  <a:gd name="T14" fmla="*/ 114 w 397"/>
                  <a:gd name="T15" fmla="*/ 227 h 284"/>
                  <a:gd name="T16" fmla="*/ 114 w 397"/>
                  <a:gd name="T17" fmla="*/ 284 h 284"/>
                  <a:gd name="T18" fmla="*/ 227 w 397"/>
                  <a:gd name="T19" fmla="*/ 284 h 284"/>
                  <a:gd name="T20" fmla="*/ 227 w 397"/>
                  <a:gd name="T21" fmla="*/ 227 h 284"/>
                  <a:gd name="T22" fmla="*/ 397 w 397"/>
                  <a:gd name="T23" fmla="*/ 227 h 284"/>
                  <a:gd name="T24" fmla="*/ 397 w 397"/>
                  <a:gd name="T25" fmla="*/ 57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397" h="284">
                    <a:moveTo>
                      <a:pt x="397" y="57"/>
                    </a:moveTo>
                    <a:lnTo>
                      <a:pt x="284" y="57"/>
                    </a:lnTo>
                    <a:lnTo>
                      <a:pt x="284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227"/>
                    </a:lnTo>
                    <a:lnTo>
                      <a:pt x="114" y="227"/>
                    </a:lnTo>
                    <a:lnTo>
                      <a:pt x="114" y="284"/>
                    </a:lnTo>
                    <a:lnTo>
                      <a:pt x="227" y="284"/>
                    </a:lnTo>
                    <a:lnTo>
                      <a:pt x="227" y="227"/>
                    </a:lnTo>
                    <a:lnTo>
                      <a:pt x="397" y="227"/>
                    </a:lnTo>
                    <a:lnTo>
                      <a:pt x="397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4" name="Freeform 270"/>
              <p:cNvSpPr>
                <a:spLocks/>
              </p:cNvSpPr>
              <p:nvPr/>
            </p:nvSpPr>
            <p:spPr bwMode="auto">
              <a:xfrm>
                <a:off x="3251" y="4316"/>
                <a:ext cx="397" cy="340"/>
              </a:xfrm>
              <a:custGeom>
                <a:avLst/>
                <a:gdLst>
                  <a:gd name="T0" fmla="*/ 283 w 397"/>
                  <a:gd name="T1" fmla="*/ 340 h 340"/>
                  <a:gd name="T2" fmla="*/ 283 w 397"/>
                  <a:gd name="T3" fmla="*/ 226 h 340"/>
                  <a:gd name="T4" fmla="*/ 340 w 397"/>
                  <a:gd name="T5" fmla="*/ 226 h 340"/>
                  <a:gd name="T6" fmla="*/ 340 w 397"/>
                  <a:gd name="T7" fmla="*/ 56 h 340"/>
                  <a:gd name="T8" fmla="*/ 397 w 397"/>
                  <a:gd name="T9" fmla="*/ 56 h 340"/>
                  <a:gd name="T10" fmla="*/ 397 w 397"/>
                  <a:gd name="T11" fmla="*/ 0 h 340"/>
                  <a:gd name="T12" fmla="*/ 113 w 397"/>
                  <a:gd name="T13" fmla="*/ 0 h 340"/>
                  <a:gd name="T14" fmla="*/ 113 w 397"/>
                  <a:gd name="T15" fmla="*/ 56 h 340"/>
                  <a:gd name="T16" fmla="*/ 57 w 397"/>
                  <a:gd name="T17" fmla="*/ 56 h 340"/>
                  <a:gd name="T18" fmla="*/ 57 w 397"/>
                  <a:gd name="T19" fmla="*/ 113 h 340"/>
                  <a:gd name="T20" fmla="*/ 0 w 397"/>
                  <a:gd name="T21" fmla="*/ 113 h 340"/>
                  <a:gd name="T22" fmla="*/ 0 w 397"/>
                  <a:gd name="T23" fmla="*/ 283 h 340"/>
                  <a:gd name="T24" fmla="*/ 170 w 397"/>
                  <a:gd name="T25" fmla="*/ 283 h 340"/>
                  <a:gd name="T26" fmla="*/ 170 w 397"/>
                  <a:gd name="T27" fmla="*/ 340 h 340"/>
                  <a:gd name="T28" fmla="*/ 283 w 397"/>
                  <a:gd name="T29" fmla="*/ 34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340">
                    <a:moveTo>
                      <a:pt x="283" y="340"/>
                    </a:moveTo>
                    <a:lnTo>
                      <a:pt x="283" y="226"/>
                    </a:lnTo>
                    <a:lnTo>
                      <a:pt x="340" y="226"/>
                    </a:lnTo>
                    <a:lnTo>
                      <a:pt x="340" y="56"/>
                    </a:lnTo>
                    <a:lnTo>
                      <a:pt x="397" y="56"/>
                    </a:lnTo>
                    <a:lnTo>
                      <a:pt x="397" y="0"/>
                    </a:lnTo>
                    <a:lnTo>
                      <a:pt x="113" y="0"/>
                    </a:lnTo>
                    <a:lnTo>
                      <a:pt x="113" y="56"/>
                    </a:lnTo>
                    <a:lnTo>
                      <a:pt x="57" y="56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283"/>
                    </a:lnTo>
                    <a:lnTo>
                      <a:pt x="170" y="283"/>
                    </a:lnTo>
                    <a:lnTo>
                      <a:pt x="170" y="340"/>
                    </a:lnTo>
                    <a:lnTo>
                      <a:pt x="283" y="34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5" name="Freeform 271"/>
              <p:cNvSpPr>
                <a:spLocks/>
              </p:cNvSpPr>
              <p:nvPr/>
            </p:nvSpPr>
            <p:spPr bwMode="auto">
              <a:xfrm>
                <a:off x="3251" y="4826"/>
                <a:ext cx="283" cy="397"/>
              </a:xfrm>
              <a:custGeom>
                <a:avLst/>
                <a:gdLst>
                  <a:gd name="T0" fmla="*/ 283 w 283"/>
                  <a:gd name="T1" fmla="*/ 0 h 397"/>
                  <a:gd name="T2" fmla="*/ 283 w 283"/>
                  <a:gd name="T3" fmla="*/ 397 h 397"/>
                  <a:gd name="T4" fmla="*/ 170 w 283"/>
                  <a:gd name="T5" fmla="*/ 397 h 397"/>
                  <a:gd name="T6" fmla="*/ 170 w 283"/>
                  <a:gd name="T7" fmla="*/ 283 h 397"/>
                  <a:gd name="T8" fmla="*/ 0 w 283"/>
                  <a:gd name="T9" fmla="*/ 283 h 397"/>
                  <a:gd name="T10" fmla="*/ 0 w 283"/>
                  <a:gd name="T11" fmla="*/ 57 h 397"/>
                  <a:gd name="T12" fmla="*/ 113 w 283"/>
                  <a:gd name="T13" fmla="*/ 57 h 397"/>
                  <a:gd name="T14" fmla="*/ 113 w 283"/>
                  <a:gd name="T15" fmla="*/ 0 h 397"/>
                  <a:gd name="T16" fmla="*/ 283 w 283"/>
                  <a:gd name="T17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83" h="397">
                    <a:moveTo>
                      <a:pt x="283" y="0"/>
                    </a:moveTo>
                    <a:lnTo>
                      <a:pt x="283" y="397"/>
                    </a:lnTo>
                    <a:lnTo>
                      <a:pt x="170" y="397"/>
                    </a:lnTo>
                    <a:lnTo>
                      <a:pt x="170" y="283"/>
                    </a:lnTo>
                    <a:lnTo>
                      <a:pt x="0" y="283"/>
                    </a:lnTo>
                    <a:lnTo>
                      <a:pt x="0" y="57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28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6" name="Freeform 272"/>
              <p:cNvSpPr>
                <a:spLocks/>
              </p:cNvSpPr>
              <p:nvPr/>
            </p:nvSpPr>
            <p:spPr bwMode="auto">
              <a:xfrm>
                <a:off x="3534" y="3748"/>
                <a:ext cx="397" cy="397"/>
              </a:xfrm>
              <a:custGeom>
                <a:avLst/>
                <a:gdLst>
                  <a:gd name="T0" fmla="*/ 57 w 397"/>
                  <a:gd name="T1" fmla="*/ 397 h 397"/>
                  <a:gd name="T2" fmla="*/ 57 w 397"/>
                  <a:gd name="T3" fmla="*/ 284 h 397"/>
                  <a:gd name="T4" fmla="*/ 0 w 397"/>
                  <a:gd name="T5" fmla="*/ 284 h 397"/>
                  <a:gd name="T6" fmla="*/ 0 w 397"/>
                  <a:gd name="T7" fmla="*/ 227 h 397"/>
                  <a:gd name="T8" fmla="*/ 114 w 397"/>
                  <a:gd name="T9" fmla="*/ 227 h 397"/>
                  <a:gd name="T10" fmla="*/ 114 w 397"/>
                  <a:gd name="T11" fmla="*/ 57 h 397"/>
                  <a:gd name="T12" fmla="*/ 170 w 397"/>
                  <a:gd name="T13" fmla="*/ 57 h 397"/>
                  <a:gd name="T14" fmla="*/ 170 w 397"/>
                  <a:gd name="T15" fmla="*/ 0 h 397"/>
                  <a:gd name="T16" fmla="*/ 284 w 397"/>
                  <a:gd name="T17" fmla="*/ 0 h 397"/>
                  <a:gd name="T18" fmla="*/ 284 w 397"/>
                  <a:gd name="T19" fmla="*/ 57 h 397"/>
                  <a:gd name="T20" fmla="*/ 341 w 397"/>
                  <a:gd name="T21" fmla="*/ 57 h 397"/>
                  <a:gd name="T22" fmla="*/ 341 w 397"/>
                  <a:gd name="T23" fmla="*/ 114 h 397"/>
                  <a:gd name="T24" fmla="*/ 397 w 397"/>
                  <a:gd name="T25" fmla="*/ 114 h 397"/>
                  <a:gd name="T26" fmla="*/ 397 w 397"/>
                  <a:gd name="T27" fmla="*/ 171 h 397"/>
                  <a:gd name="T28" fmla="*/ 341 w 397"/>
                  <a:gd name="T29" fmla="*/ 171 h 397"/>
                  <a:gd name="T30" fmla="*/ 341 w 397"/>
                  <a:gd name="T31" fmla="*/ 227 h 397"/>
                  <a:gd name="T32" fmla="*/ 284 w 397"/>
                  <a:gd name="T33" fmla="*/ 227 h 397"/>
                  <a:gd name="T34" fmla="*/ 284 w 397"/>
                  <a:gd name="T35" fmla="*/ 284 h 397"/>
                  <a:gd name="T36" fmla="*/ 227 w 397"/>
                  <a:gd name="T37" fmla="*/ 284 h 397"/>
                  <a:gd name="T38" fmla="*/ 227 w 397"/>
                  <a:gd name="T39" fmla="*/ 397 h 397"/>
                  <a:gd name="T40" fmla="*/ 170 w 397"/>
                  <a:gd name="T41" fmla="*/ 397 h 397"/>
                  <a:gd name="T42" fmla="*/ 57 w 397"/>
                  <a:gd name="T43" fmla="*/ 39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397" h="397">
                    <a:moveTo>
                      <a:pt x="57" y="397"/>
                    </a:moveTo>
                    <a:lnTo>
                      <a:pt x="57" y="284"/>
                    </a:lnTo>
                    <a:lnTo>
                      <a:pt x="0" y="284"/>
                    </a:lnTo>
                    <a:lnTo>
                      <a:pt x="0" y="227"/>
                    </a:lnTo>
                    <a:lnTo>
                      <a:pt x="114" y="227"/>
                    </a:lnTo>
                    <a:lnTo>
                      <a:pt x="114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284" y="0"/>
                    </a:lnTo>
                    <a:lnTo>
                      <a:pt x="284" y="57"/>
                    </a:lnTo>
                    <a:lnTo>
                      <a:pt x="341" y="57"/>
                    </a:lnTo>
                    <a:lnTo>
                      <a:pt x="341" y="114"/>
                    </a:lnTo>
                    <a:lnTo>
                      <a:pt x="397" y="114"/>
                    </a:lnTo>
                    <a:lnTo>
                      <a:pt x="397" y="171"/>
                    </a:lnTo>
                    <a:lnTo>
                      <a:pt x="341" y="171"/>
                    </a:lnTo>
                    <a:lnTo>
                      <a:pt x="341" y="227"/>
                    </a:lnTo>
                    <a:lnTo>
                      <a:pt x="284" y="227"/>
                    </a:lnTo>
                    <a:lnTo>
                      <a:pt x="284" y="284"/>
                    </a:lnTo>
                    <a:lnTo>
                      <a:pt x="227" y="284"/>
                    </a:lnTo>
                    <a:lnTo>
                      <a:pt x="227" y="397"/>
                    </a:lnTo>
                    <a:lnTo>
                      <a:pt x="170" y="397"/>
                    </a:lnTo>
                    <a:lnTo>
                      <a:pt x="57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8" name="Freeform 274"/>
              <p:cNvSpPr>
                <a:spLocks/>
              </p:cNvSpPr>
              <p:nvPr/>
            </p:nvSpPr>
            <p:spPr bwMode="auto">
              <a:xfrm>
                <a:off x="2911" y="3805"/>
                <a:ext cx="793" cy="511"/>
              </a:xfrm>
              <a:custGeom>
                <a:avLst/>
                <a:gdLst>
                  <a:gd name="T0" fmla="*/ 793 w 793"/>
                  <a:gd name="T1" fmla="*/ 340 h 511"/>
                  <a:gd name="T2" fmla="*/ 793 w 793"/>
                  <a:gd name="T3" fmla="*/ 454 h 511"/>
                  <a:gd name="T4" fmla="*/ 737 w 793"/>
                  <a:gd name="T5" fmla="*/ 454 h 511"/>
                  <a:gd name="T6" fmla="*/ 737 w 793"/>
                  <a:gd name="T7" fmla="*/ 511 h 511"/>
                  <a:gd name="T8" fmla="*/ 510 w 793"/>
                  <a:gd name="T9" fmla="*/ 511 h 511"/>
                  <a:gd name="T10" fmla="*/ 510 w 793"/>
                  <a:gd name="T11" fmla="*/ 397 h 511"/>
                  <a:gd name="T12" fmla="*/ 397 w 793"/>
                  <a:gd name="T13" fmla="*/ 397 h 511"/>
                  <a:gd name="T14" fmla="*/ 397 w 793"/>
                  <a:gd name="T15" fmla="*/ 454 h 511"/>
                  <a:gd name="T16" fmla="*/ 340 w 793"/>
                  <a:gd name="T17" fmla="*/ 454 h 511"/>
                  <a:gd name="T18" fmla="*/ 340 w 793"/>
                  <a:gd name="T19" fmla="*/ 397 h 511"/>
                  <a:gd name="T20" fmla="*/ 283 w 793"/>
                  <a:gd name="T21" fmla="*/ 397 h 511"/>
                  <a:gd name="T22" fmla="*/ 283 w 793"/>
                  <a:gd name="T23" fmla="*/ 340 h 511"/>
                  <a:gd name="T24" fmla="*/ 0 w 793"/>
                  <a:gd name="T25" fmla="*/ 340 h 511"/>
                  <a:gd name="T26" fmla="*/ 0 w 793"/>
                  <a:gd name="T27" fmla="*/ 284 h 511"/>
                  <a:gd name="T28" fmla="*/ 56 w 793"/>
                  <a:gd name="T29" fmla="*/ 284 h 511"/>
                  <a:gd name="T30" fmla="*/ 56 w 793"/>
                  <a:gd name="T31" fmla="*/ 227 h 511"/>
                  <a:gd name="T32" fmla="*/ 113 w 793"/>
                  <a:gd name="T33" fmla="*/ 227 h 511"/>
                  <a:gd name="T34" fmla="*/ 113 w 793"/>
                  <a:gd name="T35" fmla="*/ 170 h 511"/>
                  <a:gd name="T36" fmla="*/ 56 w 793"/>
                  <a:gd name="T37" fmla="*/ 170 h 511"/>
                  <a:gd name="T38" fmla="*/ 56 w 793"/>
                  <a:gd name="T39" fmla="*/ 57 h 511"/>
                  <a:gd name="T40" fmla="*/ 113 w 793"/>
                  <a:gd name="T41" fmla="*/ 57 h 511"/>
                  <a:gd name="T42" fmla="*/ 113 w 793"/>
                  <a:gd name="T43" fmla="*/ 0 h 511"/>
                  <a:gd name="T44" fmla="*/ 283 w 793"/>
                  <a:gd name="T45" fmla="*/ 0 h 511"/>
                  <a:gd name="T46" fmla="*/ 283 w 793"/>
                  <a:gd name="T47" fmla="*/ 114 h 511"/>
                  <a:gd name="T48" fmla="*/ 397 w 793"/>
                  <a:gd name="T49" fmla="*/ 114 h 511"/>
                  <a:gd name="T50" fmla="*/ 397 w 793"/>
                  <a:gd name="T51" fmla="*/ 170 h 511"/>
                  <a:gd name="T52" fmla="*/ 453 w 793"/>
                  <a:gd name="T53" fmla="*/ 170 h 511"/>
                  <a:gd name="T54" fmla="*/ 453 w 793"/>
                  <a:gd name="T55" fmla="*/ 284 h 511"/>
                  <a:gd name="T56" fmla="*/ 680 w 793"/>
                  <a:gd name="T57" fmla="*/ 284 h 511"/>
                  <a:gd name="T58" fmla="*/ 680 w 793"/>
                  <a:gd name="T59" fmla="*/ 340 h 511"/>
                  <a:gd name="T60" fmla="*/ 793 w 793"/>
                  <a:gd name="T61" fmla="*/ 340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793" h="511">
                    <a:moveTo>
                      <a:pt x="793" y="340"/>
                    </a:moveTo>
                    <a:lnTo>
                      <a:pt x="793" y="454"/>
                    </a:lnTo>
                    <a:lnTo>
                      <a:pt x="737" y="454"/>
                    </a:lnTo>
                    <a:lnTo>
                      <a:pt x="737" y="511"/>
                    </a:lnTo>
                    <a:lnTo>
                      <a:pt x="510" y="511"/>
                    </a:lnTo>
                    <a:lnTo>
                      <a:pt x="510" y="397"/>
                    </a:lnTo>
                    <a:lnTo>
                      <a:pt x="397" y="397"/>
                    </a:lnTo>
                    <a:lnTo>
                      <a:pt x="397" y="454"/>
                    </a:lnTo>
                    <a:lnTo>
                      <a:pt x="340" y="454"/>
                    </a:lnTo>
                    <a:lnTo>
                      <a:pt x="340" y="397"/>
                    </a:lnTo>
                    <a:lnTo>
                      <a:pt x="283" y="397"/>
                    </a:lnTo>
                    <a:lnTo>
                      <a:pt x="283" y="340"/>
                    </a:lnTo>
                    <a:lnTo>
                      <a:pt x="0" y="340"/>
                    </a:lnTo>
                    <a:lnTo>
                      <a:pt x="0" y="284"/>
                    </a:lnTo>
                    <a:lnTo>
                      <a:pt x="56" y="284"/>
                    </a:lnTo>
                    <a:lnTo>
                      <a:pt x="56" y="227"/>
                    </a:lnTo>
                    <a:lnTo>
                      <a:pt x="113" y="227"/>
                    </a:lnTo>
                    <a:lnTo>
                      <a:pt x="113" y="170"/>
                    </a:lnTo>
                    <a:lnTo>
                      <a:pt x="56" y="170"/>
                    </a:lnTo>
                    <a:lnTo>
                      <a:pt x="56" y="57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283" y="0"/>
                    </a:lnTo>
                    <a:lnTo>
                      <a:pt x="283" y="114"/>
                    </a:lnTo>
                    <a:lnTo>
                      <a:pt x="397" y="114"/>
                    </a:lnTo>
                    <a:lnTo>
                      <a:pt x="397" y="170"/>
                    </a:lnTo>
                    <a:lnTo>
                      <a:pt x="453" y="170"/>
                    </a:lnTo>
                    <a:lnTo>
                      <a:pt x="453" y="284"/>
                    </a:lnTo>
                    <a:lnTo>
                      <a:pt x="680" y="284"/>
                    </a:lnTo>
                    <a:lnTo>
                      <a:pt x="680" y="340"/>
                    </a:lnTo>
                    <a:lnTo>
                      <a:pt x="793" y="34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9" name="Freeform 275"/>
              <p:cNvSpPr>
                <a:spLocks/>
              </p:cNvSpPr>
              <p:nvPr/>
            </p:nvSpPr>
            <p:spPr bwMode="auto">
              <a:xfrm>
                <a:off x="2797" y="5109"/>
                <a:ext cx="851" cy="908"/>
              </a:xfrm>
              <a:custGeom>
                <a:avLst/>
                <a:gdLst>
                  <a:gd name="T0" fmla="*/ 794 w 851"/>
                  <a:gd name="T1" fmla="*/ 114 h 908"/>
                  <a:gd name="T2" fmla="*/ 624 w 851"/>
                  <a:gd name="T3" fmla="*/ 114 h 908"/>
                  <a:gd name="T4" fmla="*/ 624 w 851"/>
                  <a:gd name="T5" fmla="*/ 0 h 908"/>
                  <a:gd name="T6" fmla="*/ 284 w 851"/>
                  <a:gd name="T7" fmla="*/ 0 h 908"/>
                  <a:gd name="T8" fmla="*/ 284 w 851"/>
                  <a:gd name="T9" fmla="*/ 57 h 908"/>
                  <a:gd name="T10" fmla="*/ 227 w 851"/>
                  <a:gd name="T11" fmla="*/ 57 h 908"/>
                  <a:gd name="T12" fmla="*/ 227 w 851"/>
                  <a:gd name="T13" fmla="*/ 114 h 908"/>
                  <a:gd name="T14" fmla="*/ 170 w 851"/>
                  <a:gd name="T15" fmla="*/ 114 h 908"/>
                  <a:gd name="T16" fmla="*/ 170 w 851"/>
                  <a:gd name="T17" fmla="*/ 170 h 908"/>
                  <a:gd name="T18" fmla="*/ 114 w 851"/>
                  <a:gd name="T19" fmla="*/ 170 h 908"/>
                  <a:gd name="T20" fmla="*/ 114 w 851"/>
                  <a:gd name="T21" fmla="*/ 341 h 908"/>
                  <a:gd name="T22" fmla="*/ 57 w 851"/>
                  <a:gd name="T23" fmla="*/ 341 h 908"/>
                  <a:gd name="T24" fmla="*/ 57 w 851"/>
                  <a:gd name="T25" fmla="*/ 397 h 908"/>
                  <a:gd name="T26" fmla="*/ 0 w 851"/>
                  <a:gd name="T27" fmla="*/ 397 h 908"/>
                  <a:gd name="T28" fmla="*/ 0 w 851"/>
                  <a:gd name="T29" fmla="*/ 454 h 908"/>
                  <a:gd name="T30" fmla="*/ 114 w 851"/>
                  <a:gd name="T31" fmla="*/ 454 h 908"/>
                  <a:gd name="T32" fmla="*/ 114 w 851"/>
                  <a:gd name="T33" fmla="*/ 511 h 908"/>
                  <a:gd name="T34" fmla="*/ 170 w 851"/>
                  <a:gd name="T35" fmla="*/ 511 h 908"/>
                  <a:gd name="T36" fmla="*/ 170 w 851"/>
                  <a:gd name="T37" fmla="*/ 681 h 908"/>
                  <a:gd name="T38" fmla="*/ 227 w 851"/>
                  <a:gd name="T39" fmla="*/ 681 h 908"/>
                  <a:gd name="T40" fmla="*/ 227 w 851"/>
                  <a:gd name="T41" fmla="*/ 737 h 908"/>
                  <a:gd name="T42" fmla="*/ 284 w 851"/>
                  <a:gd name="T43" fmla="*/ 737 h 908"/>
                  <a:gd name="T44" fmla="*/ 284 w 851"/>
                  <a:gd name="T45" fmla="*/ 794 h 908"/>
                  <a:gd name="T46" fmla="*/ 397 w 851"/>
                  <a:gd name="T47" fmla="*/ 794 h 908"/>
                  <a:gd name="T48" fmla="*/ 397 w 851"/>
                  <a:gd name="T49" fmla="*/ 737 h 908"/>
                  <a:gd name="T50" fmla="*/ 454 w 851"/>
                  <a:gd name="T51" fmla="*/ 737 h 908"/>
                  <a:gd name="T52" fmla="*/ 454 w 851"/>
                  <a:gd name="T53" fmla="*/ 794 h 908"/>
                  <a:gd name="T54" fmla="*/ 567 w 851"/>
                  <a:gd name="T55" fmla="*/ 794 h 908"/>
                  <a:gd name="T56" fmla="*/ 567 w 851"/>
                  <a:gd name="T57" fmla="*/ 908 h 908"/>
                  <a:gd name="T58" fmla="*/ 737 w 851"/>
                  <a:gd name="T59" fmla="*/ 908 h 908"/>
                  <a:gd name="T60" fmla="*/ 737 w 851"/>
                  <a:gd name="T61" fmla="*/ 737 h 908"/>
                  <a:gd name="T62" fmla="*/ 794 w 851"/>
                  <a:gd name="T63" fmla="*/ 737 h 908"/>
                  <a:gd name="T64" fmla="*/ 794 w 851"/>
                  <a:gd name="T65" fmla="*/ 511 h 908"/>
                  <a:gd name="T66" fmla="*/ 737 w 851"/>
                  <a:gd name="T67" fmla="*/ 511 h 908"/>
                  <a:gd name="T68" fmla="*/ 737 w 851"/>
                  <a:gd name="T69" fmla="*/ 397 h 908"/>
                  <a:gd name="T70" fmla="*/ 794 w 851"/>
                  <a:gd name="T71" fmla="*/ 397 h 908"/>
                  <a:gd name="T72" fmla="*/ 794 w 851"/>
                  <a:gd name="T73" fmla="*/ 284 h 908"/>
                  <a:gd name="T74" fmla="*/ 851 w 851"/>
                  <a:gd name="T75" fmla="*/ 284 h 908"/>
                  <a:gd name="T76" fmla="*/ 851 w 851"/>
                  <a:gd name="T77" fmla="*/ 170 h 908"/>
                  <a:gd name="T78" fmla="*/ 794 w 851"/>
                  <a:gd name="T79" fmla="*/ 170 h 908"/>
                  <a:gd name="T80" fmla="*/ 794 w 851"/>
                  <a:gd name="T81" fmla="*/ 114 h 9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851" h="908">
                    <a:moveTo>
                      <a:pt x="794" y="114"/>
                    </a:moveTo>
                    <a:lnTo>
                      <a:pt x="624" y="114"/>
                    </a:lnTo>
                    <a:lnTo>
                      <a:pt x="624" y="0"/>
                    </a:lnTo>
                    <a:lnTo>
                      <a:pt x="284" y="0"/>
                    </a:lnTo>
                    <a:lnTo>
                      <a:pt x="284" y="57"/>
                    </a:lnTo>
                    <a:lnTo>
                      <a:pt x="227" y="57"/>
                    </a:lnTo>
                    <a:lnTo>
                      <a:pt x="227" y="114"/>
                    </a:lnTo>
                    <a:lnTo>
                      <a:pt x="170" y="114"/>
                    </a:lnTo>
                    <a:lnTo>
                      <a:pt x="170" y="170"/>
                    </a:lnTo>
                    <a:lnTo>
                      <a:pt x="114" y="170"/>
                    </a:lnTo>
                    <a:lnTo>
                      <a:pt x="114" y="341"/>
                    </a:lnTo>
                    <a:lnTo>
                      <a:pt x="57" y="341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454"/>
                    </a:lnTo>
                    <a:lnTo>
                      <a:pt x="114" y="454"/>
                    </a:lnTo>
                    <a:lnTo>
                      <a:pt x="114" y="511"/>
                    </a:lnTo>
                    <a:lnTo>
                      <a:pt x="170" y="511"/>
                    </a:lnTo>
                    <a:lnTo>
                      <a:pt x="170" y="681"/>
                    </a:lnTo>
                    <a:lnTo>
                      <a:pt x="227" y="681"/>
                    </a:lnTo>
                    <a:lnTo>
                      <a:pt x="227" y="737"/>
                    </a:lnTo>
                    <a:lnTo>
                      <a:pt x="284" y="737"/>
                    </a:lnTo>
                    <a:lnTo>
                      <a:pt x="284" y="794"/>
                    </a:lnTo>
                    <a:lnTo>
                      <a:pt x="397" y="794"/>
                    </a:lnTo>
                    <a:lnTo>
                      <a:pt x="397" y="737"/>
                    </a:lnTo>
                    <a:lnTo>
                      <a:pt x="454" y="737"/>
                    </a:lnTo>
                    <a:lnTo>
                      <a:pt x="454" y="794"/>
                    </a:lnTo>
                    <a:lnTo>
                      <a:pt x="567" y="794"/>
                    </a:lnTo>
                    <a:lnTo>
                      <a:pt x="567" y="908"/>
                    </a:lnTo>
                    <a:lnTo>
                      <a:pt x="737" y="908"/>
                    </a:lnTo>
                    <a:lnTo>
                      <a:pt x="737" y="737"/>
                    </a:lnTo>
                    <a:lnTo>
                      <a:pt x="794" y="737"/>
                    </a:lnTo>
                    <a:lnTo>
                      <a:pt x="794" y="511"/>
                    </a:lnTo>
                    <a:lnTo>
                      <a:pt x="737" y="511"/>
                    </a:lnTo>
                    <a:lnTo>
                      <a:pt x="737" y="397"/>
                    </a:lnTo>
                    <a:lnTo>
                      <a:pt x="794" y="397"/>
                    </a:lnTo>
                    <a:lnTo>
                      <a:pt x="794" y="284"/>
                    </a:lnTo>
                    <a:lnTo>
                      <a:pt x="851" y="284"/>
                    </a:lnTo>
                    <a:lnTo>
                      <a:pt x="851" y="170"/>
                    </a:lnTo>
                    <a:lnTo>
                      <a:pt x="794" y="170"/>
                    </a:lnTo>
                    <a:lnTo>
                      <a:pt x="794" y="11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0" name="Freeform 276"/>
              <p:cNvSpPr>
                <a:spLocks/>
              </p:cNvSpPr>
              <p:nvPr/>
            </p:nvSpPr>
            <p:spPr bwMode="auto">
              <a:xfrm>
                <a:off x="3081" y="5846"/>
                <a:ext cx="397" cy="341"/>
              </a:xfrm>
              <a:custGeom>
                <a:avLst/>
                <a:gdLst>
                  <a:gd name="T0" fmla="*/ 0 w 397"/>
                  <a:gd name="T1" fmla="*/ 57 h 341"/>
                  <a:gd name="T2" fmla="*/ 0 w 397"/>
                  <a:gd name="T3" fmla="*/ 227 h 341"/>
                  <a:gd name="T4" fmla="*/ 56 w 397"/>
                  <a:gd name="T5" fmla="*/ 227 h 341"/>
                  <a:gd name="T6" fmla="*/ 56 w 397"/>
                  <a:gd name="T7" fmla="*/ 341 h 341"/>
                  <a:gd name="T8" fmla="*/ 227 w 397"/>
                  <a:gd name="T9" fmla="*/ 341 h 341"/>
                  <a:gd name="T10" fmla="*/ 227 w 397"/>
                  <a:gd name="T11" fmla="*/ 284 h 341"/>
                  <a:gd name="T12" fmla="*/ 397 w 397"/>
                  <a:gd name="T13" fmla="*/ 284 h 341"/>
                  <a:gd name="T14" fmla="*/ 397 w 397"/>
                  <a:gd name="T15" fmla="*/ 171 h 341"/>
                  <a:gd name="T16" fmla="*/ 283 w 397"/>
                  <a:gd name="T17" fmla="*/ 171 h 341"/>
                  <a:gd name="T18" fmla="*/ 283 w 397"/>
                  <a:gd name="T19" fmla="*/ 57 h 341"/>
                  <a:gd name="T20" fmla="*/ 170 w 397"/>
                  <a:gd name="T21" fmla="*/ 57 h 341"/>
                  <a:gd name="T22" fmla="*/ 170 w 397"/>
                  <a:gd name="T23" fmla="*/ 0 h 341"/>
                  <a:gd name="T24" fmla="*/ 113 w 397"/>
                  <a:gd name="T25" fmla="*/ 0 h 341"/>
                  <a:gd name="T26" fmla="*/ 113 w 397"/>
                  <a:gd name="T27" fmla="*/ 57 h 341"/>
                  <a:gd name="T28" fmla="*/ 0 w 397"/>
                  <a:gd name="T29" fmla="*/ 57 h 3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341">
                    <a:moveTo>
                      <a:pt x="0" y="57"/>
                    </a:moveTo>
                    <a:lnTo>
                      <a:pt x="0" y="227"/>
                    </a:lnTo>
                    <a:lnTo>
                      <a:pt x="56" y="227"/>
                    </a:lnTo>
                    <a:lnTo>
                      <a:pt x="56" y="341"/>
                    </a:lnTo>
                    <a:lnTo>
                      <a:pt x="227" y="341"/>
                    </a:lnTo>
                    <a:lnTo>
                      <a:pt x="227" y="284"/>
                    </a:lnTo>
                    <a:lnTo>
                      <a:pt x="397" y="284"/>
                    </a:lnTo>
                    <a:lnTo>
                      <a:pt x="397" y="171"/>
                    </a:lnTo>
                    <a:lnTo>
                      <a:pt x="283" y="171"/>
                    </a:lnTo>
                    <a:lnTo>
                      <a:pt x="283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113" y="0"/>
                    </a:lnTo>
                    <a:lnTo>
                      <a:pt x="113" y="57"/>
                    </a:lnTo>
                    <a:lnTo>
                      <a:pt x="0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1" name="Freeform 277"/>
              <p:cNvSpPr>
                <a:spLocks/>
              </p:cNvSpPr>
              <p:nvPr/>
            </p:nvSpPr>
            <p:spPr bwMode="auto">
              <a:xfrm>
                <a:off x="2797" y="4826"/>
                <a:ext cx="454" cy="510"/>
              </a:xfrm>
              <a:custGeom>
                <a:avLst/>
                <a:gdLst>
                  <a:gd name="T0" fmla="*/ 284 w 454"/>
                  <a:gd name="T1" fmla="*/ 0 h 510"/>
                  <a:gd name="T2" fmla="*/ 284 w 454"/>
                  <a:gd name="T3" fmla="*/ 170 h 510"/>
                  <a:gd name="T4" fmla="*/ 114 w 454"/>
                  <a:gd name="T5" fmla="*/ 170 h 510"/>
                  <a:gd name="T6" fmla="*/ 114 w 454"/>
                  <a:gd name="T7" fmla="*/ 227 h 510"/>
                  <a:gd name="T8" fmla="*/ 57 w 454"/>
                  <a:gd name="T9" fmla="*/ 227 h 510"/>
                  <a:gd name="T10" fmla="*/ 57 w 454"/>
                  <a:gd name="T11" fmla="*/ 283 h 510"/>
                  <a:gd name="T12" fmla="*/ 0 w 454"/>
                  <a:gd name="T13" fmla="*/ 283 h 510"/>
                  <a:gd name="T14" fmla="*/ 0 w 454"/>
                  <a:gd name="T15" fmla="*/ 453 h 510"/>
                  <a:gd name="T16" fmla="*/ 57 w 454"/>
                  <a:gd name="T17" fmla="*/ 453 h 510"/>
                  <a:gd name="T18" fmla="*/ 57 w 454"/>
                  <a:gd name="T19" fmla="*/ 510 h 510"/>
                  <a:gd name="T20" fmla="*/ 114 w 454"/>
                  <a:gd name="T21" fmla="*/ 510 h 510"/>
                  <a:gd name="T22" fmla="*/ 114 w 454"/>
                  <a:gd name="T23" fmla="*/ 453 h 510"/>
                  <a:gd name="T24" fmla="*/ 170 w 454"/>
                  <a:gd name="T25" fmla="*/ 453 h 510"/>
                  <a:gd name="T26" fmla="*/ 170 w 454"/>
                  <a:gd name="T27" fmla="*/ 397 h 510"/>
                  <a:gd name="T28" fmla="*/ 227 w 454"/>
                  <a:gd name="T29" fmla="*/ 397 h 510"/>
                  <a:gd name="T30" fmla="*/ 227 w 454"/>
                  <a:gd name="T31" fmla="*/ 340 h 510"/>
                  <a:gd name="T32" fmla="*/ 284 w 454"/>
                  <a:gd name="T33" fmla="*/ 340 h 510"/>
                  <a:gd name="T34" fmla="*/ 284 w 454"/>
                  <a:gd name="T35" fmla="*/ 283 h 510"/>
                  <a:gd name="T36" fmla="*/ 454 w 454"/>
                  <a:gd name="T37" fmla="*/ 283 h 510"/>
                  <a:gd name="T38" fmla="*/ 454 w 454"/>
                  <a:gd name="T39" fmla="*/ 0 h 510"/>
                  <a:gd name="T40" fmla="*/ 284 w 454"/>
                  <a:gd name="T41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454" h="510">
                    <a:moveTo>
                      <a:pt x="284" y="0"/>
                    </a:moveTo>
                    <a:lnTo>
                      <a:pt x="284" y="170"/>
                    </a:lnTo>
                    <a:lnTo>
                      <a:pt x="114" y="170"/>
                    </a:lnTo>
                    <a:lnTo>
                      <a:pt x="114" y="227"/>
                    </a:lnTo>
                    <a:lnTo>
                      <a:pt x="57" y="227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453"/>
                    </a:lnTo>
                    <a:lnTo>
                      <a:pt x="57" y="453"/>
                    </a:lnTo>
                    <a:lnTo>
                      <a:pt x="57" y="510"/>
                    </a:lnTo>
                    <a:lnTo>
                      <a:pt x="114" y="510"/>
                    </a:lnTo>
                    <a:lnTo>
                      <a:pt x="114" y="453"/>
                    </a:lnTo>
                    <a:lnTo>
                      <a:pt x="170" y="453"/>
                    </a:lnTo>
                    <a:lnTo>
                      <a:pt x="170" y="397"/>
                    </a:lnTo>
                    <a:lnTo>
                      <a:pt x="227" y="397"/>
                    </a:lnTo>
                    <a:lnTo>
                      <a:pt x="227" y="340"/>
                    </a:lnTo>
                    <a:lnTo>
                      <a:pt x="284" y="340"/>
                    </a:lnTo>
                    <a:lnTo>
                      <a:pt x="284" y="283"/>
                    </a:lnTo>
                    <a:lnTo>
                      <a:pt x="454" y="283"/>
                    </a:lnTo>
                    <a:lnTo>
                      <a:pt x="454" y="0"/>
                    </a:lnTo>
                    <a:lnTo>
                      <a:pt x="28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3" name="Freeform 279"/>
              <p:cNvSpPr>
                <a:spLocks/>
              </p:cNvSpPr>
              <p:nvPr/>
            </p:nvSpPr>
            <p:spPr bwMode="auto">
              <a:xfrm>
                <a:off x="2797" y="1651"/>
                <a:ext cx="1078" cy="1077"/>
              </a:xfrm>
              <a:custGeom>
                <a:avLst/>
                <a:gdLst>
                  <a:gd name="T0" fmla="*/ 170 w 1078"/>
                  <a:gd name="T1" fmla="*/ 226 h 1077"/>
                  <a:gd name="T2" fmla="*/ 170 w 1078"/>
                  <a:gd name="T3" fmla="*/ 340 h 1077"/>
                  <a:gd name="T4" fmla="*/ 114 w 1078"/>
                  <a:gd name="T5" fmla="*/ 340 h 1077"/>
                  <a:gd name="T6" fmla="*/ 114 w 1078"/>
                  <a:gd name="T7" fmla="*/ 396 h 1077"/>
                  <a:gd name="T8" fmla="*/ 170 w 1078"/>
                  <a:gd name="T9" fmla="*/ 396 h 1077"/>
                  <a:gd name="T10" fmla="*/ 170 w 1078"/>
                  <a:gd name="T11" fmla="*/ 510 h 1077"/>
                  <a:gd name="T12" fmla="*/ 57 w 1078"/>
                  <a:gd name="T13" fmla="*/ 510 h 1077"/>
                  <a:gd name="T14" fmla="*/ 57 w 1078"/>
                  <a:gd name="T15" fmla="*/ 567 h 1077"/>
                  <a:gd name="T16" fmla="*/ 0 w 1078"/>
                  <a:gd name="T17" fmla="*/ 567 h 1077"/>
                  <a:gd name="T18" fmla="*/ 0 w 1078"/>
                  <a:gd name="T19" fmla="*/ 793 h 1077"/>
                  <a:gd name="T20" fmla="*/ 57 w 1078"/>
                  <a:gd name="T21" fmla="*/ 793 h 1077"/>
                  <a:gd name="T22" fmla="*/ 57 w 1078"/>
                  <a:gd name="T23" fmla="*/ 963 h 1077"/>
                  <a:gd name="T24" fmla="*/ 284 w 1078"/>
                  <a:gd name="T25" fmla="*/ 963 h 1077"/>
                  <a:gd name="T26" fmla="*/ 284 w 1078"/>
                  <a:gd name="T27" fmla="*/ 907 h 1077"/>
                  <a:gd name="T28" fmla="*/ 340 w 1078"/>
                  <a:gd name="T29" fmla="*/ 907 h 1077"/>
                  <a:gd name="T30" fmla="*/ 340 w 1078"/>
                  <a:gd name="T31" fmla="*/ 793 h 1077"/>
                  <a:gd name="T32" fmla="*/ 397 w 1078"/>
                  <a:gd name="T33" fmla="*/ 793 h 1077"/>
                  <a:gd name="T34" fmla="*/ 397 w 1078"/>
                  <a:gd name="T35" fmla="*/ 907 h 1077"/>
                  <a:gd name="T36" fmla="*/ 511 w 1078"/>
                  <a:gd name="T37" fmla="*/ 907 h 1077"/>
                  <a:gd name="T38" fmla="*/ 511 w 1078"/>
                  <a:gd name="T39" fmla="*/ 1020 h 1077"/>
                  <a:gd name="T40" fmla="*/ 624 w 1078"/>
                  <a:gd name="T41" fmla="*/ 1020 h 1077"/>
                  <a:gd name="T42" fmla="*/ 624 w 1078"/>
                  <a:gd name="T43" fmla="*/ 1077 h 1077"/>
                  <a:gd name="T44" fmla="*/ 681 w 1078"/>
                  <a:gd name="T45" fmla="*/ 1077 h 1077"/>
                  <a:gd name="T46" fmla="*/ 681 w 1078"/>
                  <a:gd name="T47" fmla="*/ 1020 h 1077"/>
                  <a:gd name="T48" fmla="*/ 737 w 1078"/>
                  <a:gd name="T49" fmla="*/ 1020 h 1077"/>
                  <a:gd name="T50" fmla="*/ 737 w 1078"/>
                  <a:gd name="T51" fmla="*/ 793 h 1077"/>
                  <a:gd name="T52" fmla="*/ 794 w 1078"/>
                  <a:gd name="T53" fmla="*/ 793 h 1077"/>
                  <a:gd name="T54" fmla="*/ 794 w 1078"/>
                  <a:gd name="T55" fmla="*/ 737 h 1077"/>
                  <a:gd name="T56" fmla="*/ 851 w 1078"/>
                  <a:gd name="T57" fmla="*/ 737 h 1077"/>
                  <a:gd name="T58" fmla="*/ 851 w 1078"/>
                  <a:gd name="T59" fmla="*/ 793 h 1077"/>
                  <a:gd name="T60" fmla="*/ 907 w 1078"/>
                  <a:gd name="T61" fmla="*/ 793 h 1077"/>
                  <a:gd name="T62" fmla="*/ 907 w 1078"/>
                  <a:gd name="T63" fmla="*/ 737 h 1077"/>
                  <a:gd name="T64" fmla="*/ 964 w 1078"/>
                  <a:gd name="T65" fmla="*/ 737 h 1077"/>
                  <a:gd name="T66" fmla="*/ 964 w 1078"/>
                  <a:gd name="T67" fmla="*/ 623 h 1077"/>
                  <a:gd name="T68" fmla="*/ 1021 w 1078"/>
                  <a:gd name="T69" fmla="*/ 623 h 1077"/>
                  <a:gd name="T70" fmla="*/ 1021 w 1078"/>
                  <a:gd name="T71" fmla="*/ 567 h 1077"/>
                  <a:gd name="T72" fmla="*/ 1078 w 1078"/>
                  <a:gd name="T73" fmla="*/ 567 h 1077"/>
                  <a:gd name="T74" fmla="*/ 1078 w 1078"/>
                  <a:gd name="T75" fmla="*/ 510 h 1077"/>
                  <a:gd name="T76" fmla="*/ 1021 w 1078"/>
                  <a:gd name="T77" fmla="*/ 510 h 1077"/>
                  <a:gd name="T78" fmla="*/ 1021 w 1078"/>
                  <a:gd name="T79" fmla="*/ 453 h 1077"/>
                  <a:gd name="T80" fmla="*/ 1078 w 1078"/>
                  <a:gd name="T81" fmla="*/ 453 h 1077"/>
                  <a:gd name="T82" fmla="*/ 1078 w 1078"/>
                  <a:gd name="T83" fmla="*/ 283 h 1077"/>
                  <a:gd name="T84" fmla="*/ 1021 w 1078"/>
                  <a:gd name="T85" fmla="*/ 283 h 1077"/>
                  <a:gd name="T86" fmla="*/ 1021 w 1078"/>
                  <a:gd name="T87" fmla="*/ 226 h 1077"/>
                  <a:gd name="T88" fmla="*/ 964 w 1078"/>
                  <a:gd name="T89" fmla="*/ 226 h 1077"/>
                  <a:gd name="T90" fmla="*/ 964 w 1078"/>
                  <a:gd name="T91" fmla="*/ 283 h 1077"/>
                  <a:gd name="T92" fmla="*/ 794 w 1078"/>
                  <a:gd name="T93" fmla="*/ 283 h 1077"/>
                  <a:gd name="T94" fmla="*/ 794 w 1078"/>
                  <a:gd name="T95" fmla="*/ 340 h 1077"/>
                  <a:gd name="T96" fmla="*/ 737 w 1078"/>
                  <a:gd name="T97" fmla="*/ 340 h 1077"/>
                  <a:gd name="T98" fmla="*/ 737 w 1078"/>
                  <a:gd name="T99" fmla="*/ 113 h 1077"/>
                  <a:gd name="T100" fmla="*/ 681 w 1078"/>
                  <a:gd name="T101" fmla="*/ 113 h 1077"/>
                  <a:gd name="T102" fmla="*/ 681 w 1078"/>
                  <a:gd name="T103" fmla="*/ 56 h 1077"/>
                  <a:gd name="T104" fmla="*/ 624 w 1078"/>
                  <a:gd name="T105" fmla="*/ 56 h 1077"/>
                  <a:gd name="T106" fmla="*/ 624 w 1078"/>
                  <a:gd name="T107" fmla="*/ 0 h 1077"/>
                  <a:gd name="T108" fmla="*/ 567 w 1078"/>
                  <a:gd name="T109" fmla="*/ 0 h 1077"/>
                  <a:gd name="T110" fmla="*/ 567 w 1078"/>
                  <a:gd name="T111" fmla="*/ 56 h 1077"/>
                  <a:gd name="T112" fmla="*/ 511 w 1078"/>
                  <a:gd name="T113" fmla="*/ 56 h 1077"/>
                  <a:gd name="T114" fmla="*/ 511 w 1078"/>
                  <a:gd name="T115" fmla="*/ 113 h 1077"/>
                  <a:gd name="T116" fmla="*/ 454 w 1078"/>
                  <a:gd name="T117" fmla="*/ 113 h 1077"/>
                  <a:gd name="T118" fmla="*/ 454 w 1078"/>
                  <a:gd name="T119" fmla="*/ 170 h 1077"/>
                  <a:gd name="T120" fmla="*/ 397 w 1078"/>
                  <a:gd name="T121" fmla="*/ 170 h 1077"/>
                  <a:gd name="T122" fmla="*/ 397 w 1078"/>
                  <a:gd name="T123" fmla="*/ 226 h 1077"/>
                  <a:gd name="T124" fmla="*/ 170 w 1078"/>
                  <a:gd name="T125" fmla="*/ 226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078" h="1077">
                    <a:moveTo>
                      <a:pt x="170" y="226"/>
                    </a:moveTo>
                    <a:lnTo>
                      <a:pt x="170" y="340"/>
                    </a:lnTo>
                    <a:lnTo>
                      <a:pt x="114" y="340"/>
                    </a:lnTo>
                    <a:lnTo>
                      <a:pt x="114" y="396"/>
                    </a:lnTo>
                    <a:lnTo>
                      <a:pt x="170" y="396"/>
                    </a:lnTo>
                    <a:lnTo>
                      <a:pt x="170" y="510"/>
                    </a:lnTo>
                    <a:lnTo>
                      <a:pt x="57" y="510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793"/>
                    </a:lnTo>
                    <a:lnTo>
                      <a:pt x="57" y="793"/>
                    </a:lnTo>
                    <a:lnTo>
                      <a:pt x="57" y="963"/>
                    </a:lnTo>
                    <a:lnTo>
                      <a:pt x="284" y="963"/>
                    </a:lnTo>
                    <a:lnTo>
                      <a:pt x="284" y="907"/>
                    </a:lnTo>
                    <a:lnTo>
                      <a:pt x="340" y="907"/>
                    </a:lnTo>
                    <a:lnTo>
                      <a:pt x="340" y="793"/>
                    </a:lnTo>
                    <a:lnTo>
                      <a:pt x="397" y="793"/>
                    </a:lnTo>
                    <a:lnTo>
                      <a:pt x="397" y="907"/>
                    </a:lnTo>
                    <a:lnTo>
                      <a:pt x="511" y="907"/>
                    </a:lnTo>
                    <a:lnTo>
                      <a:pt x="511" y="1020"/>
                    </a:lnTo>
                    <a:lnTo>
                      <a:pt x="624" y="1020"/>
                    </a:lnTo>
                    <a:lnTo>
                      <a:pt x="624" y="1077"/>
                    </a:lnTo>
                    <a:lnTo>
                      <a:pt x="681" y="1077"/>
                    </a:lnTo>
                    <a:lnTo>
                      <a:pt x="681" y="1020"/>
                    </a:lnTo>
                    <a:lnTo>
                      <a:pt x="737" y="1020"/>
                    </a:lnTo>
                    <a:lnTo>
                      <a:pt x="737" y="793"/>
                    </a:lnTo>
                    <a:lnTo>
                      <a:pt x="794" y="793"/>
                    </a:lnTo>
                    <a:lnTo>
                      <a:pt x="794" y="737"/>
                    </a:lnTo>
                    <a:lnTo>
                      <a:pt x="851" y="737"/>
                    </a:lnTo>
                    <a:lnTo>
                      <a:pt x="851" y="793"/>
                    </a:lnTo>
                    <a:lnTo>
                      <a:pt x="907" y="793"/>
                    </a:lnTo>
                    <a:lnTo>
                      <a:pt x="907" y="737"/>
                    </a:lnTo>
                    <a:lnTo>
                      <a:pt x="964" y="737"/>
                    </a:lnTo>
                    <a:lnTo>
                      <a:pt x="964" y="623"/>
                    </a:lnTo>
                    <a:lnTo>
                      <a:pt x="1021" y="623"/>
                    </a:lnTo>
                    <a:lnTo>
                      <a:pt x="1021" y="567"/>
                    </a:lnTo>
                    <a:lnTo>
                      <a:pt x="1078" y="567"/>
                    </a:lnTo>
                    <a:lnTo>
                      <a:pt x="1078" y="510"/>
                    </a:lnTo>
                    <a:lnTo>
                      <a:pt x="1021" y="510"/>
                    </a:lnTo>
                    <a:lnTo>
                      <a:pt x="1021" y="453"/>
                    </a:lnTo>
                    <a:lnTo>
                      <a:pt x="1078" y="453"/>
                    </a:lnTo>
                    <a:lnTo>
                      <a:pt x="1078" y="283"/>
                    </a:lnTo>
                    <a:lnTo>
                      <a:pt x="1021" y="283"/>
                    </a:lnTo>
                    <a:lnTo>
                      <a:pt x="1021" y="226"/>
                    </a:lnTo>
                    <a:lnTo>
                      <a:pt x="964" y="226"/>
                    </a:lnTo>
                    <a:lnTo>
                      <a:pt x="964" y="283"/>
                    </a:lnTo>
                    <a:lnTo>
                      <a:pt x="794" y="283"/>
                    </a:lnTo>
                    <a:lnTo>
                      <a:pt x="794" y="340"/>
                    </a:lnTo>
                    <a:lnTo>
                      <a:pt x="737" y="340"/>
                    </a:lnTo>
                    <a:lnTo>
                      <a:pt x="737" y="113"/>
                    </a:lnTo>
                    <a:lnTo>
                      <a:pt x="681" y="113"/>
                    </a:lnTo>
                    <a:lnTo>
                      <a:pt x="681" y="56"/>
                    </a:lnTo>
                    <a:lnTo>
                      <a:pt x="624" y="56"/>
                    </a:lnTo>
                    <a:lnTo>
                      <a:pt x="624" y="0"/>
                    </a:lnTo>
                    <a:lnTo>
                      <a:pt x="567" y="0"/>
                    </a:lnTo>
                    <a:lnTo>
                      <a:pt x="567" y="56"/>
                    </a:lnTo>
                    <a:lnTo>
                      <a:pt x="511" y="56"/>
                    </a:lnTo>
                    <a:lnTo>
                      <a:pt x="511" y="113"/>
                    </a:lnTo>
                    <a:lnTo>
                      <a:pt x="454" y="113"/>
                    </a:lnTo>
                    <a:lnTo>
                      <a:pt x="454" y="170"/>
                    </a:lnTo>
                    <a:lnTo>
                      <a:pt x="397" y="170"/>
                    </a:lnTo>
                    <a:lnTo>
                      <a:pt x="397" y="226"/>
                    </a:lnTo>
                    <a:lnTo>
                      <a:pt x="170" y="22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4" name="Freeform 280"/>
              <p:cNvSpPr>
                <a:spLocks/>
              </p:cNvSpPr>
              <p:nvPr/>
            </p:nvSpPr>
            <p:spPr bwMode="auto">
              <a:xfrm>
                <a:off x="2400" y="1821"/>
                <a:ext cx="567" cy="397"/>
              </a:xfrm>
              <a:custGeom>
                <a:avLst/>
                <a:gdLst>
                  <a:gd name="T0" fmla="*/ 397 w 567"/>
                  <a:gd name="T1" fmla="*/ 397 h 397"/>
                  <a:gd name="T2" fmla="*/ 340 w 567"/>
                  <a:gd name="T3" fmla="*/ 397 h 397"/>
                  <a:gd name="T4" fmla="*/ 340 w 567"/>
                  <a:gd name="T5" fmla="*/ 283 h 397"/>
                  <a:gd name="T6" fmla="*/ 284 w 567"/>
                  <a:gd name="T7" fmla="*/ 283 h 397"/>
                  <a:gd name="T8" fmla="*/ 284 w 567"/>
                  <a:gd name="T9" fmla="*/ 226 h 397"/>
                  <a:gd name="T10" fmla="*/ 227 w 567"/>
                  <a:gd name="T11" fmla="*/ 226 h 397"/>
                  <a:gd name="T12" fmla="*/ 227 w 567"/>
                  <a:gd name="T13" fmla="*/ 283 h 397"/>
                  <a:gd name="T14" fmla="*/ 57 w 567"/>
                  <a:gd name="T15" fmla="*/ 283 h 397"/>
                  <a:gd name="T16" fmla="*/ 57 w 567"/>
                  <a:gd name="T17" fmla="*/ 226 h 397"/>
                  <a:gd name="T18" fmla="*/ 0 w 567"/>
                  <a:gd name="T19" fmla="*/ 226 h 397"/>
                  <a:gd name="T20" fmla="*/ 0 w 567"/>
                  <a:gd name="T21" fmla="*/ 170 h 397"/>
                  <a:gd name="T22" fmla="*/ 57 w 567"/>
                  <a:gd name="T23" fmla="*/ 170 h 397"/>
                  <a:gd name="T24" fmla="*/ 57 w 567"/>
                  <a:gd name="T25" fmla="*/ 113 h 397"/>
                  <a:gd name="T26" fmla="*/ 397 w 567"/>
                  <a:gd name="T27" fmla="*/ 113 h 397"/>
                  <a:gd name="T28" fmla="*/ 397 w 567"/>
                  <a:gd name="T29" fmla="*/ 56 h 397"/>
                  <a:gd name="T30" fmla="*/ 454 w 567"/>
                  <a:gd name="T31" fmla="*/ 56 h 397"/>
                  <a:gd name="T32" fmla="*/ 454 w 567"/>
                  <a:gd name="T33" fmla="*/ 0 h 397"/>
                  <a:gd name="T34" fmla="*/ 567 w 567"/>
                  <a:gd name="T35" fmla="*/ 0 h 397"/>
                  <a:gd name="T36" fmla="*/ 567 w 567"/>
                  <a:gd name="T37" fmla="*/ 170 h 397"/>
                  <a:gd name="T38" fmla="*/ 511 w 567"/>
                  <a:gd name="T39" fmla="*/ 170 h 397"/>
                  <a:gd name="T40" fmla="*/ 511 w 567"/>
                  <a:gd name="T41" fmla="*/ 226 h 397"/>
                  <a:gd name="T42" fmla="*/ 567 w 567"/>
                  <a:gd name="T43" fmla="*/ 226 h 397"/>
                  <a:gd name="T44" fmla="*/ 567 w 567"/>
                  <a:gd name="T45" fmla="*/ 340 h 397"/>
                  <a:gd name="T46" fmla="*/ 454 w 567"/>
                  <a:gd name="T47" fmla="*/ 340 h 397"/>
                  <a:gd name="T48" fmla="*/ 454 w 567"/>
                  <a:gd name="T49" fmla="*/ 397 h 397"/>
                  <a:gd name="T50" fmla="*/ 397 w 567"/>
                  <a:gd name="T51" fmla="*/ 39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567" h="397">
                    <a:moveTo>
                      <a:pt x="397" y="397"/>
                    </a:moveTo>
                    <a:lnTo>
                      <a:pt x="340" y="397"/>
                    </a:lnTo>
                    <a:lnTo>
                      <a:pt x="340" y="283"/>
                    </a:lnTo>
                    <a:lnTo>
                      <a:pt x="284" y="283"/>
                    </a:lnTo>
                    <a:lnTo>
                      <a:pt x="284" y="226"/>
                    </a:lnTo>
                    <a:lnTo>
                      <a:pt x="227" y="226"/>
                    </a:lnTo>
                    <a:lnTo>
                      <a:pt x="227" y="283"/>
                    </a:lnTo>
                    <a:lnTo>
                      <a:pt x="57" y="283"/>
                    </a:lnTo>
                    <a:lnTo>
                      <a:pt x="57" y="226"/>
                    </a:lnTo>
                    <a:lnTo>
                      <a:pt x="0" y="226"/>
                    </a:lnTo>
                    <a:lnTo>
                      <a:pt x="0" y="170"/>
                    </a:lnTo>
                    <a:lnTo>
                      <a:pt x="57" y="170"/>
                    </a:lnTo>
                    <a:lnTo>
                      <a:pt x="57" y="113"/>
                    </a:lnTo>
                    <a:lnTo>
                      <a:pt x="397" y="113"/>
                    </a:lnTo>
                    <a:lnTo>
                      <a:pt x="397" y="56"/>
                    </a:lnTo>
                    <a:lnTo>
                      <a:pt x="454" y="56"/>
                    </a:lnTo>
                    <a:lnTo>
                      <a:pt x="454" y="0"/>
                    </a:lnTo>
                    <a:lnTo>
                      <a:pt x="567" y="0"/>
                    </a:lnTo>
                    <a:lnTo>
                      <a:pt x="567" y="170"/>
                    </a:lnTo>
                    <a:lnTo>
                      <a:pt x="511" y="170"/>
                    </a:lnTo>
                    <a:lnTo>
                      <a:pt x="511" y="226"/>
                    </a:lnTo>
                    <a:lnTo>
                      <a:pt x="567" y="226"/>
                    </a:lnTo>
                    <a:lnTo>
                      <a:pt x="567" y="340"/>
                    </a:lnTo>
                    <a:lnTo>
                      <a:pt x="454" y="340"/>
                    </a:lnTo>
                    <a:lnTo>
                      <a:pt x="454" y="397"/>
                    </a:lnTo>
                    <a:lnTo>
                      <a:pt x="397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5" name="Freeform 281"/>
              <p:cNvSpPr>
                <a:spLocks/>
              </p:cNvSpPr>
              <p:nvPr/>
            </p:nvSpPr>
            <p:spPr bwMode="auto">
              <a:xfrm>
                <a:off x="2797" y="2614"/>
                <a:ext cx="284" cy="284"/>
              </a:xfrm>
              <a:custGeom>
                <a:avLst/>
                <a:gdLst>
                  <a:gd name="T0" fmla="*/ 57 w 284"/>
                  <a:gd name="T1" fmla="*/ 0 h 284"/>
                  <a:gd name="T2" fmla="*/ 57 w 284"/>
                  <a:gd name="T3" fmla="*/ 114 h 284"/>
                  <a:gd name="T4" fmla="*/ 0 w 284"/>
                  <a:gd name="T5" fmla="*/ 114 h 284"/>
                  <a:gd name="T6" fmla="*/ 0 w 284"/>
                  <a:gd name="T7" fmla="*/ 227 h 284"/>
                  <a:gd name="T8" fmla="*/ 57 w 284"/>
                  <a:gd name="T9" fmla="*/ 227 h 284"/>
                  <a:gd name="T10" fmla="*/ 57 w 284"/>
                  <a:gd name="T11" fmla="*/ 284 h 284"/>
                  <a:gd name="T12" fmla="*/ 227 w 284"/>
                  <a:gd name="T13" fmla="*/ 284 h 284"/>
                  <a:gd name="T14" fmla="*/ 227 w 284"/>
                  <a:gd name="T15" fmla="*/ 57 h 284"/>
                  <a:gd name="T16" fmla="*/ 284 w 284"/>
                  <a:gd name="T17" fmla="*/ 57 h 284"/>
                  <a:gd name="T18" fmla="*/ 284 w 284"/>
                  <a:gd name="T19" fmla="*/ 0 h 284"/>
                  <a:gd name="T20" fmla="*/ 57 w 284"/>
                  <a:gd name="T21" fmla="*/ 0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284" h="284">
                    <a:moveTo>
                      <a:pt x="57" y="0"/>
                    </a:moveTo>
                    <a:lnTo>
                      <a:pt x="57" y="114"/>
                    </a:lnTo>
                    <a:lnTo>
                      <a:pt x="0" y="114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284"/>
                    </a:lnTo>
                    <a:lnTo>
                      <a:pt x="227" y="284"/>
                    </a:lnTo>
                    <a:lnTo>
                      <a:pt x="227" y="57"/>
                    </a:lnTo>
                    <a:lnTo>
                      <a:pt x="284" y="57"/>
                    </a:lnTo>
                    <a:lnTo>
                      <a:pt x="284" y="0"/>
                    </a:lnTo>
                    <a:lnTo>
                      <a:pt x="5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6" name="Freeform 282"/>
              <p:cNvSpPr>
                <a:spLocks/>
              </p:cNvSpPr>
              <p:nvPr/>
            </p:nvSpPr>
            <p:spPr bwMode="auto">
              <a:xfrm>
                <a:off x="3024" y="2444"/>
                <a:ext cx="567" cy="624"/>
              </a:xfrm>
              <a:custGeom>
                <a:avLst/>
                <a:gdLst>
                  <a:gd name="T0" fmla="*/ 0 w 567"/>
                  <a:gd name="T1" fmla="*/ 397 h 624"/>
                  <a:gd name="T2" fmla="*/ 57 w 567"/>
                  <a:gd name="T3" fmla="*/ 397 h 624"/>
                  <a:gd name="T4" fmla="*/ 57 w 567"/>
                  <a:gd name="T5" fmla="*/ 454 h 624"/>
                  <a:gd name="T6" fmla="*/ 113 w 567"/>
                  <a:gd name="T7" fmla="*/ 454 h 624"/>
                  <a:gd name="T8" fmla="*/ 113 w 567"/>
                  <a:gd name="T9" fmla="*/ 567 h 624"/>
                  <a:gd name="T10" fmla="*/ 170 w 567"/>
                  <a:gd name="T11" fmla="*/ 567 h 624"/>
                  <a:gd name="T12" fmla="*/ 170 w 567"/>
                  <a:gd name="T13" fmla="*/ 624 h 624"/>
                  <a:gd name="T14" fmla="*/ 284 w 567"/>
                  <a:gd name="T15" fmla="*/ 624 h 624"/>
                  <a:gd name="T16" fmla="*/ 284 w 567"/>
                  <a:gd name="T17" fmla="*/ 567 h 624"/>
                  <a:gd name="T18" fmla="*/ 397 w 567"/>
                  <a:gd name="T19" fmla="*/ 567 h 624"/>
                  <a:gd name="T20" fmla="*/ 397 w 567"/>
                  <a:gd name="T21" fmla="*/ 624 h 624"/>
                  <a:gd name="T22" fmla="*/ 567 w 567"/>
                  <a:gd name="T23" fmla="*/ 624 h 624"/>
                  <a:gd name="T24" fmla="*/ 567 w 567"/>
                  <a:gd name="T25" fmla="*/ 511 h 624"/>
                  <a:gd name="T26" fmla="*/ 397 w 567"/>
                  <a:gd name="T27" fmla="*/ 511 h 624"/>
                  <a:gd name="T28" fmla="*/ 397 w 567"/>
                  <a:gd name="T29" fmla="*/ 454 h 624"/>
                  <a:gd name="T30" fmla="*/ 454 w 567"/>
                  <a:gd name="T31" fmla="*/ 454 h 624"/>
                  <a:gd name="T32" fmla="*/ 454 w 567"/>
                  <a:gd name="T33" fmla="*/ 397 h 624"/>
                  <a:gd name="T34" fmla="*/ 397 w 567"/>
                  <a:gd name="T35" fmla="*/ 397 h 624"/>
                  <a:gd name="T36" fmla="*/ 397 w 567"/>
                  <a:gd name="T37" fmla="*/ 341 h 624"/>
                  <a:gd name="T38" fmla="*/ 340 w 567"/>
                  <a:gd name="T39" fmla="*/ 341 h 624"/>
                  <a:gd name="T40" fmla="*/ 340 w 567"/>
                  <a:gd name="T41" fmla="*/ 227 h 624"/>
                  <a:gd name="T42" fmla="*/ 284 w 567"/>
                  <a:gd name="T43" fmla="*/ 227 h 624"/>
                  <a:gd name="T44" fmla="*/ 284 w 567"/>
                  <a:gd name="T45" fmla="*/ 114 h 624"/>
                  <a:gd name="T46" fmla="*/ 170 w 567"/>
                  <a:gd name="T47" fmla="*/ 114 h 624"/>
                  <a:gd name="T48" fmla="*/ 170 w 567"/>
                  <a:gd name="T49" fmla="*/ 0 h 624"/>
                  <a:gd name="T50" fmla="*/ 113 w 567"/>
                  <a:gd name="T51" fmla="*/ 0 h 624"/>
                  <a:gd name="T52" fmla="*/ 113 w 567"/>
                  <a:gd name="T53" fmla="*/ 114 h 624"/>
                  <a:gd name="T54" fmla="*/ 57 w 567"/>
                  <a:gd name="T55" fmla="*/ 114 h 624"/>
                  <a:gd name="T56" fmla="*/ 57 w 567"/>
                  <a:gd name="T57" fmla="*/ 227 h 624"/>
                  <a:gd name="T58" fmla="*/ 0 w 567"/>
                  <a:gd name="T59" fmla="*/ 227 h 624"/>
                  <a:gd name="T60" fmla="*/ 0 w 567"/>
                  <a:gd name="T61" fmla="*/ 397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567" h="624">
                    <a:moveTo>
                      <a:pt x="0" y="397"/>
                    </a:moveTo>
                    <a:lnTo>
                      <a:pt x="57" y="397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567"/>
                    </a:lnTo>
                    <a:lnTo>
                      <a:pt x="170" y="567"/>
                    </a:lnTo>
                    <a:lnTo>
                      <a:pt x="170" y="624"/>
                    </a:lnTo>
                    <a:lnTo>
                      <a:pt x="284" y="624"/>
                    </a:lnTo>
                    <a:lnTo>
                      <a:pt x="284" y="567"/>
                    </a:lnTo>
                    <a:lnTo>
                      <a:pt x="397" y="567"/>
                    </a:lnTo>
                    <a:lnTo>
                      <a:pt x="397" y="624"/>
                    </a:lnTo>
                    <a:lnTo>
                      <a:pt x="567" y="624"/>
                    </a:lnTo>
                    <a:lnTo>
                      <a:pt x="567" y="511"/>
                    </a:lnTo>
                    <a:lnTo>
                      <a:pt x="397" y="511"/>
                    </a:lnTo>
                    <a:lnTo>
                      <a:pt x="397" y="454"/>
                    </a:lnTo>
                    <a:lnTo>
                      <a:pt x="454" y="454"/>
                    </a:lnTo>
                    <a:lnTo>
                      <a:pt x="454" y="397"/>
                    </a:lnTo>
                    <a:lnTo>
                      <a:pt x="397" y="397"/>
                    </a:lnTo>
                    <a:lnTo>
                      <a:pt x="397" y="341"/>
                    </a:lnTo>
                    <a:lnTo>
                      <a:pt x="340" y="341"/>
                    </a:lnTo>
                    <a:lnTo>
                      <a:pt x="340" y="227"/>
                    </a:lnTo>
                    <a:lnTo>
                      <a:pt x="284" y="227"/>
                    </a:lnTo>
                    <a:lnTo>
                      <a:pt x="284" y="114"/>
                    </a:lnTo>
                    <a:lnTo>
                      <a:pt x="170" y="114"/>
                    </a:lnTo>
                    <a:lnTo>
                      <a:pt x="170" y="0"/>
                    </a:lnTo>
                    <a:lnTo>
                      <a:pt x="113" y="0"/>
                    </a:lnTo>
                    <a:lnTo>
                      <a:pt x="113" y="114"/>
                    </a:lnTo>
                    <a:lnTo>
                      <a:pt x="57" y="114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8" name="Freeform 284"/>
              <p:cNvSpPr>
                <a:spLocks/>
              </p:cNvSpPr>
              <p:nvPr/>
            </p:nvSpPr>
            <p:spPr bwMode="auto">
              <a:xfrm>
                <a:off x="3364" y="2444"/>
                <a:ext cx="454" cy="624"/>
              </a:xfrm>
              <a:custGeom>
                <a:avLst/>
                <a:gdLst>
                  <a:gd name="T0" fmla="*/ 227 w 454"/>
                  <a:gd name="T1" fmla="*/ 624 h 624"/>
                  <a:gd name="T2" fmla="*/ 227 w 454"/>
                  <a:gd name="T3" fmla="*/ 511 h 624"/>
                  <a:gd name="T4" fmla="*/ 57 w 454"/>
                  <a:gd name="T5" fmla="*/ 511 h 624"/>
                  <a:gd name="T6" fmla="*/ 57 w 454"/>
                  <a:gd name="T7" fmla="*/ 454 h 624"/>
                  <a:gd name="T8" fmla="*/ 114 w 454"/>
                  <a:gd name="T9" fmla="*/ 454 h 624"/>
                  <a:gd name="T10" fmla="*/ 114 w 454"/>
                  <a:gd name="T11" fmla="*/ 397 h 624"/>
                  <a:gd name="T12" fmla="*/ 57 w 454"/>
                  <a:gd name="T13" fmla="*/ 397 h 624"/>
                  <a:gd name="T14" fmla="*/ 57 w 454"/>
                  <a:gd name="T15" fmla="*/ 341 h 624"/>
                  <a:gd name="T16" fmla="*/ 0 w 454"/>
                  <a:gd name="T17" fmla="*/ 341 h 624"/>
                  <a:gd name="T18" fmla="*/ 0 w 454"/>
                  <a:gd name="T19" fmla="*/ 227 h 624"/>
                  <a:gd name="T20" fmla="*/ 57 w 454"/>
                  <a:gd name="T21" fmla="*/ 227 h 624"/>
                  <a:gd name="T22" fmla="*/ 57 w 454"/>
                  <a:gd name="T23" fmla="*/ 284 h 624"/>
                  <a:gd name="T24" fmla="*/ 114 w 454"/>
                  <a:gd name="T25" fmla="*/ 284 h 624"/>
                  <a:gd name="T26" fmla="*/ 114 w 454"/>
                  <a:gd name="T27" fmla="*/ 227 h 624"/>
                  <a:gd name="T28" fmla="*/ 170 w 454"/>
                  <a:gd name="T29" fmla="*/ 227 h 624"/>
                  <a:gd name="T30" fmla="*/ 170 w 454"/>
                  <a:gd name="T31" fmla="*/ 0 h 624"/>
                  <a:gd name="T32" fmla="*/ 227 w 454"/>
                  <a:gd name="T33" fmla="*/ 0 h 624"/>
                  <a:gd name="T34" fmla="*/ 227 w 454"/>
                  <a:gd name="T35" fmla="*/ 57 h 624"/>
                  <a:gd name="T36" fmla="*/ 284 w 454"/>
                  <a:gd name="T37" fmla="*/ 57 h 624"/>
                  <a:gd name="T38" fmla="*/ 284 w 454"/>
                  <a:gd name="T39" fmla="*/ 114 h 624"/>
                  <a:gd name="T40" fmla="*/ 340 w 454"/>
                  <a:gd name="T41" fmla="*/ 114 h 624"/>
                  <a:gd name="T42" fmla="*/ 340 w 454"/>
                  <a:gd name="T43" fmla="*/ 397 h 624"/>
                  <a:gd name="T44" fmla="*/ 454 w 454"/>
                  <a:gd name="T45" fmla="*/ 397 h 624"/>
                  <a:gd name="T46" fmla="*/ 454 w 454"/>
                  <a:gd name="T47" fmla="*/ 511 h 624"/>
                  <a:gd name="T48" fmla="*/ 340 w 454"/>
                  <a:gd name="T49" fmla="*/ 511 h 624"/>
                  <a:gd name="T50" fmla="*/ 340 w 454"/>
                  <a:gd name="T51" fmla="*/ 567 h 624"/>
                  <a:gd name="T52" fmla="*/ 284 w 454"/>
                  <a:gd name="T53" fmla="*/ 567 h 624"/>
                  <a:gd name="T54" fmla="*/ 284 w 454"/>
                  <a:gd name="T55" fmla="*/ 624 h 624"/>
                  <a:gd name="T56" fmla="*/ 227 w 454"/>
                  <a:gd name="T57" fmla="*/ 62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54" h="624">
                    <a:moveTo>
                      <a:pt x="227" y="624"/>
                    </a:moveTo>
                    <a:lnTo>
                      <a:pt x="227" y="511"/>
                    </a:lnTo>
                    <a:lnTo>
                      <a:pt x="57" y="511"/>
                    </a:lnTo>
                    <a:lnTo>
                      <a:pt x="57" y="454"/>
                    </a:lnTo>
                    <a:lnTo>
                      <a:pt x="114" y="454"/>
                    </a:lnTo>
                    <a:lnTo>
                      <a:pt x="114" y="397"/>
                    </a:lnTo>
                    <a:lnTo>
                      <a:pt x="57" y="397"/>
                    </a:lnTo>
                    <a:lnTo>
                      <a:pt x="57" y="341"/>
                    </a:lnTo>
                    <a:lnTo>
                      <a:pt x="0" y="341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284"/>
                    </a:lnTo>
                    <a:lnTo>
                      <a:pt x="114" y="284"/>
                    </a:lnTo>
                    <a:lnTo>
                      <a:pt x="114" y="227"/>
                    </a:lnTo>
                    <a:lnTo>
                      <a:pt x="170" y="227"/>
                    </a:lnTo>
                    <a:lnTo>
                      <a:pt x="170" y="0"/>
                    </a:lnTo>
                    <a:lnTo>
                      <a:pt x="227" y="0"/>
                    </a:lnTo>
                    <a:lnTo>
                      <a:pt x="227" y="57"/>
                    </a:lnTo>
                    <a:lnTo>
                      <a:pt x="284" y="57"/>
                    </a:lnTo>
                    <a:lnTo>
                      <a:pt x="284" y="114"/>
                    </a:lnTo>
                    <a:lnTo>
                      <a:pt x="340" y="114"/>
                    </a:lnTo>
                    <a:lnTo>
                      <a:pt x="340" y="397"/>
                    </a:lnTo>
                    <a:lnTo>
                      <a:pt x="454" y="397"/>
                    </a:lnTo>
                    <a:lnTo>
                      <a:pt x="454" y="511"/>
                    </a:lnTo>
                    <a:lnTo>
                      <a:pt x="340" y="511"/>
                    </a:lnTo>
                    <a:lnTo>
                      <a:pt x="340" y="567"/>
                    </a:lnTo>
                    <a:lnTo>
                      <a:pt x="284" y="567"/>
                    </a:lnTo>
                    <a:lnTo>
                      <a:pt x="284" y="624"/>
                    </a:lnTo>
                    <a:lnTo>
                      <a:pt x="227" y="62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9" name="Freeform 285"/>
              <p:cNvSpPr>
                <a:spLocks/>
              </p:cNvSpPr>
              <p:nvPr/>
            </p:nvSpPr>
            <p:spPr bwMode="auto">
              <a:xfrm>
                <a:off x="2797" y="2841"/>
                <a:ext cx="511" cy="851"/>
              </a:xfrm>
              <a:custGeom>
                <a:avLst/>
                <a:gdLst>
                  <a:gd name="T0" fmla="*/ 511 w 511"/>
                  <a:gd name="T1" fmla="*/ 227 h 851"/>
                  <a:gd name="T2" fmla="*/ 511 w 511"/>
                  <a:gd name="T3" fmla="*/ 340 h 851"/>
                  <a:gd name="T4" fmla="*/ 397 w 511"/>
                  <a:gd name="T5" fmla="*/ 340 h 851"/>
                  <a:gd name="T6" fmla="*/ 397 w 511"/>
                  <a:gd name="T7" fmla="*/ 511 h 851"/>
                  <a:gd name="T8" fmla="*/ 284 w 511"/>
                  <a:gd name="T9" fmla="*/ 511 h 851"/>
                  <a:gd name="T10" fmla="*/ 284 w 511"/>
                  <a:gd name="T11" fmla="*/ 681 h 851"/>
                  <a:gd name="T12" fmla="*/ 340 w 511"/>
                  <a:gd name="T13" fmla="*/ 681 h 851"/>
                  <a:gd name="T14" fmla="*/ 340 w 511"/>
                  <a:gd name="T15" fmla="*/ 737 h 851"/>
                  <a:gd name="T16" fmla="*/ 397 w 511"/>
                  <a:gd name="T17" fmla="*/ 737 h 851"/>
                  <a:gd name="T18" fmla="*/ 397 w 511"/>
                  <a:gd name="T19" fmla="*/ 794 h 851"/>
                  <a:gd name="T20" fmla="*/ 284 w 511"/>
                  <a:gd name="T21" fmla="*/ 794 h 851"/>
                  <a:gd name="T22" fmla="*/ 284 w 511"/>
                  <a:gd name="T23" fmla="*/ 851 h 851"/>
                  <a:gd name="T24" fmla="*/ 170 w 511"/>
                  <a:gd name="T25" fmla="*/ 851 h 851"/>
                  <a:gd name="T26" fmla="*/ 170 w 511"/>
                  <a:gd name="T27" fmla="*/ 794 h 851"/>
                  <a:gd name="T28" fmla="*/ 114 w 511"/>
                  <a:gd name="T29" fmla="*/ 794 h 851"/>
                  <a:gd name="T30" fmla="*/ 114 w 511"/>
                  <a:gd name="T31" fmla="*/ 737 h 851"/>
                  <a:gd name="T32" fmla="*/ 57 w 511"/>
                  <a:gd name="T33" fmla="*/ 737 h 851"/>
                  <a:gd name="T34" fmla="*/ 57 w 511"/>
                  <a:gd name="T35" fmla="*/ 681 h 851"/>
                  <a:gd name="T36" fmla="*/ 114 w 511"/>
                  <a:gd name="T37" fmla="*/ 681 h 851"/>
                  <a:gd name="T38" fmla="*/ 114 w 511"/>
                  <a:gd name="T39" fmla="*/ 567 h 851"/>
                  <a:gd name="T40" fmla="*/ 57 w 511"/>
                  <a:gd name="T41" fmla="*/ 567 h 851"/>
                  <a:gd name="T42" fmla="*/ 57 w 511"/>
                  <a:gd name="T43" fmla="*/ 397 h 851"/>
                  <a:gd name="T44" fmla="*/ 0 w 511"/>
                  <a:gd name="T45" fmla="*/ 397 h 851"/>
                  <a:gd name="T46" fmla="*/ 0 w 511"/>
                  <a:gd name="T47" fmla="*/ 340 h 851"/>
                  <a:gd name="T48" fmla="*/ 57 w 511"/>
                  <a:gd name="T49" fmla="*/ 340 h 851"/>
                  <a:gd name="T50" fmla="*/ 57 w 511"/>
                  <a:gd name="T51" fmla="*/ 284 h 851"/>
                  <a:gd name="T52" fmla="*/ 114 w 511"/>
                  <a:gd name="T53" fmla="*/ 284 h 851"/>
                  <a:gd name="T54" fmla="*/ 114 w 511"/>
                  <a:gd name="T55" fmla="*/ 227 h 851"/>
                  <a:gd name="T56" fmla="*/ 170 w 511"/>
                  <a:gd name="T57" fmla="*/ 227 h 851"/>
                  <a:gd name="T58" fmla="*/ 170 w 511"/>
                  <a:gd name="T59" fmla="*/ 57 h 851"/>
                  <a:gd name="T60" fmla="*/ 227 w 511"/>
                  <a:gd name="T61" fmla="*/ 57 h 851"/>
                  <a:gd name="T62" fmla="*/ 227 w 511"/>
                  <a:gd name="T63" fmla="*/ 0 h 851"/>
                  <a:gd name="T64" fmla="*/ 284 w 511"/>
                  <a:gd name="T65" fmla="*/ 0 h 851"/>
                  <a:gd name="T66" fmla="*/ 284 w 511"/>
                  <a:gd name="T67" fmla="*/ 57 h 851"/>
                  <a:gd name="T68" fmla="*/ 340 w 511"/>
                  <a:gd name="T69" fmla="*/ 57 h 851"/>
                  <a:gd name="T70" fmla="*/ 340 w 511"/>
                  <a:gd name="T71" fmla="*/ 170 h 851"/>
                  <a:gd name="T72" fmla="*/ 397 w 511"/>
                  <a:gd name="T73" fmla="*/ 170 h 851"/>
                  <a:gd name="T74" fmla="*/ 397 w 511"/>
                  <a:gd name="T75" fmla="*/ 227 h 851"/>
                  <a:gd name="T76" fmla="*/ 511 w 511"/>
                  <a:gd name="T77" fmla="*/ 227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511" h="851">
                    <a:moveTo>
                      <a:pt x="511" y="227"/>
                    </a:moveTo>
                    <a:lnTo>
                      <a:pt x="511" y="340"/>
                    </a:lnTo>
                    <a:lnTo>
                      <a:pt x="397" y="340"/>
                    </a:lnTo>
                    <a:lnTo>
                      <a:pt x="397" y="511"/>
                    </a:lnTo>
                    <a:lnTo>
                      <a:pt x="284" y="511"/>
                    </a:lnTo>
                    <a:lnTo>
                      <a:pt x="284" y="681"/>
                    </a:lnTo>
                    <a:lnTo>
                      <a:pt x="340" y="681"/>
                    </a:lnTo>
                    <a:lnTo>
                      <a:pt x="340" y="737"/>
                    </a:lnTo>
                    <a:lnTo>
                      <a:pt x="397" y="737"/>
                    </a:lnTo>
                    <a:lnTo>
                      <a:pt x="397" y="794"/>
                    </a:lnTo>
                    <a:lnTo>
                      <a:pt x="284" y="794"/>
                    </a:lnTo>
                    <a:lnTo>
                      <a:pt x="284" y="851"/>
                    </a:lnTo>
                    <a:lnTo>
                      <a:pt x="170" y="851"/>
                    </a:lnTo>
                    <a:lnTo>
                      <a:pt x="170" y="794"/>
                    </a:lnTo>
                    <a:lnTo>
                      <a:pt x="114" y="794"/>
                    </a:lnTo>
                    <a:lnTo>
                      <a:pt x="114" y="737"/>
                    </a:lnTo>
                    <a:lnTo>
                      <a:pt x="57" y="737"/>
                    </a:lnTo>
                    <a:lnTo>
                      <a:pt x="57" y="681"/>
                    </a:lnTo>
                    <a:lnTo>
                      <a:pt x="114" y="681"/>
                    </a:lnTo>
                    <a:lnTo>
                      <a:pt x="114" y="567"/>
                    </a:lnTo>
                    <a:lnTo>
                      <a:pt x="57" y="567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284"/>
                    </a:lnTo>
                    <a:lnTo>
                      <a:pt x="114" y="284"/>
                    </a:lnTo>
                    <a:lnTo>
                      <a:pt x="114" y="227"/>
                    </a:lnTo>
                    <a:lnTo>
                      <a:pt x="170" y="227"/>
                    </a:lnTo>
                    <a:lnTo>
                      <a:pt x="170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284" y="0"/>
                    </a:lnTo>
                    <a:lnTo>
                      <a:pt x="284" y="57"/>
                    </a:lnTo>
                    <a:lnTo>
                      <a:pt x="340" y="57"/>
                    </a:ln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227"/>
                    </a:lnTo>
                    <a:lnTo>
                      <a:pt x="511" y="22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0" name="Freeform 286"/>
              <p:cNvSpPr>
                <a:spLocks/>
              </p:cNvSpPr>
              <p:nvPr/>
            </p:nvSpPr>
            <p:spPr bwMode="auto">
              <a:xfrm>
                <a:off x="2967" y="3352"/>
                <a:ext cx="737" cy="737"/>
              </a:xfrm>
              <a:custGeom>
                <a:avLst/>
                <a:gdLst>
                  <a:gd name="T0" fmla="*/ 284 w 737"/>
                  <a:gd name="T1" fmla="*/ 0 h 737"/>
                  <a:gd name="T2" fmla="*/ 114 w 737"/>
                  <a:gd name="T3" fmla="*/ 0 h 737"/>
                  <a:gd name="T4" fmla="*/ 114 w 737"/>
                  <a:gd name="T5" fmla="*/ 170 h 737"/>
                  <a:gd name="T6" fmla="*/ 170 w 737"/>
                  <a:gd name="T7" fmla="*/ 170 h 737"/>
                  <a:gd name="T8" fmla="*/ 170 w 737"/>
                  <a:gd name="T9" fmla="*/ 226 h 737"/>
                  <a:gd name="T10" fmla="*/ 227 w 737"/>
                  <a:gd name="T11" fmla="*/ 226 h 737"/>
                  <a:gd name="T12" fmla="*/ 227 w 737"/>
                  <a:gd name="T13" fmla="*/ 283 h 737"/>
                  <a:gd name="T14" fmla="*/ 114 w 737"/>
                  <a:gd name="T15" fmla="*/ 283 h 737"/>
                  <a:gd name="T16" fmla="*/ 114 w 737"/>
                  <a:gd name="T17" fmla="*/ 340 h 737"/>
                  <a:gd name="T18" fmla="*/ 0 w 737"/>
                  <a:gd name="T19" fmla="*/ 340 h 737"/>
                  <a:gd name="T20" fmla="*/ 0 w 737"/>
                  <a:gd name="T21" fmla="*/ 396 h 737"/>
                  <a:gd name="T22" fmla="*/ 57 w 737"/>
                  <a:gd name="T23" fmla="*/ 396 h 737"/>
                  <a:gd name="T24" fmla="*/ 57 w 737"/>
                  <a:gd name="T25" fmla="*/ 453 h 737"/>
                  <a:gd name="T26" fmla="*/ 227 w 737"/>
                  <a:gd name="T27" fmla="*/ 453 h 737"/>
                  <a:gd name="T28" fmla="*/ 227 w 737"/>
                  <a:gd name="T29" fmla="*/ 567 h 737"/>
                  <a:gd name="T30" fmla="*/ 341 w 737"/>
                  <a:gd name="T31" fmla="*/ 567 h 737"/>
                  <a:gd name="T32" fmla="*/ 341 w 737"/>
                  <a:gd name="T33" fmla="*/ 623 h 737"/>
                  <a:gd name="T34" fmla="*/ 397 w 737"/>
                  <a:gd name="T35" fmla="*/ 623 h 737"/>
                  <a:gd name="T36" fmla="*/ 397 w 737"/>
                  <a:gd name="T37" fmla="*/ 737 h 737"/>
                  <a:gd name="T38" fmla="*/ 624 w 737"/>
                  <a:gd name="T39" fmla="*/ 737 h 737"/>
                  <a:gd name="T40" fmla="*/ 624 w 737"/>
                  <a:gd name="T41" fmla="*/ 680 h 737"/>
                  <a:gd name="T42" fmla="*/ 567 w 737"/>
                  <a:gd name="T43" fmla="*/ 680 h 737"/>
                  <a:gd name="T44" fmla="*/ 567 w 737"/>
                  <a:gd name="T45" fmla="*/ 623 h 737"/>
                  <a:gd name="T46" fmla="*/ 681 w 737"/>
                  <a:gd name="T47" fmla="*/ 623 h 737"/>
                  <a:gd name="T48" fmla="*/ 681 w 737"/>
                  <a:gd name="T49" fmla="*/ 453 h 737"/>
                  <a:gd name="T50" fmla="*/ 737 w 737"/>
                  <a:gd name="T51" fmla="*/ 453 h 737"/>
                  <a:gd name="T52" fmla="*/ 737 w 737"/>
                  <a:gd name="T53" fmla="*/ 226 h 737"/>
                  <a:gd name="T54" fmla="*/ 624 w 737"/>
                  <a:gd name="T55" fmla="*/ 226 h 737"/>
                  <a:gd name="T56" fmla="*/ 624 w 737"/>
                  <a:gd name="T57" fmla="*/ 283 h 737"/>
                  <a:gd name="T58" fmla="*/ 511 w 737"/>
                  <a:gd name="T59" fmla="*/ 283 h 737"/>
                  <a:gd name="T60" fmla="*/ 511 w 737"/>
                  <a:gd name="T61" fmla="*/ 170 h 737"/>
                  <a:gd name="T62" fmla="*/ 227 w 737"/>
                  <a:gd name="T63" fmla="*/ 170 h 737"/>
                  <a:gd name="T64" fmla="*/ 227 w 737"/>
                  <a:gd name="T65" fmla="*/ 113 h 737"/>
                  <a:gd name="T66" fmla="*/ 284 w 737"/>
                  <a:gd name="T67" fmla="*/ 113 h 737"/>
                  <a:gd name="T68" fmla="*/ 284 w 737"/>
                  <a:gd name="T69" fmla="*/ 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37" h="737">
                    <a:moveTo>
                      <a:pt x="284" y="0"/>
                    </a:moveTo>
                    <a:lnTo>
                      <a:pt x="114" y="0"/>
                    </a:lnTo>
                    <a:lnTo>
                      <a:pt x="114" y="170"/>
                    </a:lnTo>
                    <a:lnTo>
                      <a:pt x="170" y="170"/>
                    </a:lnTo>
                    <a:lnTo>
                      <a:pt x="170" y="226"/>
                    </a:lnTo>
                    <a:lnTo>
                      <a:pt x="227" y="226"/>
                    </a:lnTo>
                    <a:lnTo>
                      <a:pt x="227" y="283"/>
                    </a:lnTo>
                    <a:lnTo>
                      <a:pt x="114" y="283"/>
                    </a:lnTo>
                    <a:lnTo>
                      <a:pt x="114" y="340"/>
                    </a:lnTo>
                    <a:lnTo>
                      <a:pt x="0" y="340"/>
                    </a:lnTo>
                    <a:lnTo>
                      <a:pt x="0" y="396"/>
                    </a:lnTo>
                    <a:lnTo>
                      <a:pt x="57" y="396"/>
                    </a:lnTo>
                    <a:lnTo>
                      <a:pt x="57" y="453"/>
                    </a:lnTo>
                    <a:lnTo>
                      <a:pt x="227" y="453"/>
                    </a:lnTo>
                    <a:lnTo>
                      <a:pt x="227" y="567"/>
                    </a:lnTo>
                    <a:lnTo>
                      <a:pt x="341" y="567"/>
                    </a:lnTo>
                    <a:lnTo>
                      <a:pt x="341" y="623"/>
                    </a:lnTo>
                    <a:lnTo>
                      <a:pt x="397" y="623"/>
                    </a:lnTo>
                    <a:lnTo>
                      <a:pt x="397" y="737"/>
                    </a:lnTo>
                    <a:lnTo>
                      <a:pt x="624" y="737"/>
                    </a:lnTo>
                    <a:lnTo>
                      <a:pt x="624" y="680"/>
                    </a:lnTo>
                    <a:lnTo>
                      <a:pt x="567" y="680"/>
                    </a:lnTo>
                    <a:lnTo>
                      <a:pt x="567" y="623"/>
                    </a:lnTo>
                    <a:lnTo>
                      <a:pt x="681" y="623"/>
                    </a:lnTo>
                    <a:lnTo>
                      <a:pt x="681" y="453"/>
                    </a:lnTo>
                    <a:lnTo>
                      <a:pt x="737" y="453"/>
                    </a:lnTo>
                    <a:lnTo>
                      <a:pt x="737" y="226"/>
                    </a:lnTo>
                    <a:lnTo>
                      <a:pt x="624" y="226"/>
                    </a:lnTo>
                    <a:lnTo>
                      <a:pt x="624" y="283"/>
                    </a:lnTo>
                    <a:lnTo>
                      <a:pt x="511" y="283"/>
                    </a:lnTo>
                    <a:lnTo>
                      <a:pt x="511" y="170"/>
                    </a:lnTo>
                    <a:lnTo>
                      <a:pt x="227" y="170"/>
                    </a:lnTo>
                    <a:lnTo>
                      <a:pt x="227" y="113"/>
                    </a:lnTo>
                    <a:lnTo>
                      <a:pt x="284" y="113"/>
                    </a:lnTo>
                    <a:lnTo>
                      <a:pt x="28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1" name="Freeform 287"/>
              <p:cNvSpPr>
                <a:spLocks/>
              </p:cNvSpPr>
              <p:nvPr/>
            </p:nvSpPr>
            <p:spPr bwMode="auto">
              <a:xfrm>
                <a:off x="3194" y="3011"/>
                <a:ext cx="964" cy="851"/>
              </a:xfrm>
              <a:custGeom>
                <a:avLst/>
                <a:gdLst>
                  <a:gd name="T0" fmla="*/ 510 w 964"/>
                  <a:gd name="T1" fmla="*/ 57 h 851"/>
                  <a:gd name="T2" fmla="*/ 227 w 964"/>
                  <a:gd name="T3" fmla="*/ 57 h 851"/>
                  <a:gd name="T4" fmla="*/ 227 w 964"/>
                  <a:gd name="T5" fmla="*/ 0 h 851"/>
                  <a:gd name="T6" fmla="*/ 114 w 964"/>
                  <a:gd name="T7" fmla="*/ 0 h 851"/>
                  <a:gd name="T8" fmla="*/ 114 w 964"/>
                  <a:gd name="T9" fmla="*/ 170 h 851"/>
                  <a:gd name="T10" fmla="*/ 0 w 964"/>
                  <a:gd name="T11" fmla="*/ 170 h 851"/>
                  <a:gd name="T12" fmla="*/ 0 w 964"/>
                  <a:gd name="T13" fmla="*/ 341 h 851"/>
                  <a:gd name="T14" fmla="*/ 57 w 964"/>
                  <a:gd name="T15" fmla="*/ 341 h 851"/>
                  <a:gd name="T16" fmla="*/ 57 w 964"/>
                  <a:gd name="T17" fmla="*/ 454 h 851"/>
                  <a:gd name="T18" fmla="*/ 0 w 964"/>
                  <a:gd name="T19" fmla="*/ 454 h 851"/>
                  <a:gd name="T20" fmla="*/ 0 w 964"/>
                  <a:gd name="T21" fmla="*/ 511 h 851"/>
                  <a:gd name="T22" fmla="*/ 284 w 964"/>
                  <a:gd name="T23" fmla="*/ 511 h 851"/>
                  <a:gd name="T24" fmla="*/ 284 w 964"/>
                  <a:gd name="T25" fmla="*/ 624 h 851"/>
                  <a:gd name="T26" fmla="*/ 397 w 964"/>
                  <a:gd name="T27" fmla="*/ 624 h 851"/>
                  <a:gd name="T28" fmla="*/ 397 w 964"/>
                  <a:gd name="T29" fmla="*/ 567 h 851"/>
                  <a:gd name="T30" fmla="*/ 510 w 964"/>
                  <a:gd name="T31" fmla="*/ 567 h 851"/>
                  <a:gd name="T32" fmla="*/ 510 w 964"/>
                  <a:gd name="T33" fmla="*/ 737 h 851"/>
                  <a:gd name="T34" fmla="*/ 624 w 964"/>
                  <a:gd name="T35" fmla="*/ 737 h 851"/>
                  <a:gd name="T36" fmla="*/ 624 w 964"/>
                  <a:gd name="T37" fmla="*/ 794 h 851"/>
                  <a:gd name="T38" fmla="*/ 681 w 964"/>
                  <a:gd name="T39" fmla="*/ 794 h 851"/>
                  <a:gd name="T40" fmla="*/ 681 w 964"/>
                  <a:gd name="T41" fmla="*/ 851 h 851"/>
                  <a:gd name="T42" fmla="*/ 737 w 964"/>
                  <a:gd name="T43" fmla="*/ 851 h 851"/>
                  <a:gd name="T44" fmla="*/ 737 w 964"/>
                  <a:gd name="T45" fmla="*/ 794 h 851"/>
                  <a:gd name="T46" fmla="*/ 794 w 964"/>
                  <a:gd name="T47" fmla="*/ 794 h 851"/>
                  <a:gd name="T48" fmla="*/ 794 w 964"/>
                  <a:gd name="T49" fmla="*/ 737 h 851"/>
                  <a:gd name="T50" fmla="*/ 851 w 964"/>
                  <a:gd name="T51" fmla="*/ 737 h 851"/>
                  <a:gd name="T52" fmla="*/ 851 w 964"/>
                  <a:gd name="T53" fmla="*/ 681 h 851"/>
                  <a:gd name="T54" fmla="*/ 907 w 964"/>
                  <a:gd name="T55" fmla="*/ 681 h 851"/>
                  <a:gd name="T56" fmla="*/ 907 w 964"/>
                  <a:gd name="T57" fmla="*/ 624 h 851"/>
                  <a:gd name="T58" fmla="*/ 964 w 964"/>
                  <a:gd name="T59" fmla="*/ 624 h 851"/>
                  <a:gd name="T60" fmla="*/ 964 w 964"/>
                  <a:gd name="T61" fmla="*/ 454 h 851"/>
                  <a:gd name="T62" fmla="*/ 794 w 964"/>
                  <a:gd name="T63" fmla="*/ 454 h 851"/>
                  <a:gd name="T64" fmla="*/ 794 w 964"/>
                  <a:gd name="T65" fmla="*/ 397 h 851"/>
                  <a:gd name="T66" fmla="*/ 851 w 964"/>
                  <a:gd name="T67" fmla="*/ 397 h 851"/>
                  <a:gd name="T68" fmla="*/ 851 w 964"/>
                  <a:gd name="T69" fmla="*/ 341 h 851"/>
                  <a:gd name="T70" fmla="*/ 794 w 964"/>
                  <a:gd name="T71" fmla="*/ 341 h 851"/>
                  <a:gd name="T72" fmla="*/ 794 w 964"/>
                  <a:gd name="T73" fmla="*/ 284 h 851"/>
                  <a:gd name="T74" fmla="*/ 681 w 964"/>
                  <a:gd name="T75" fmla="*/ 284 h 851"/>
                  <a:gd name="T76" fmla="*/ 681 w 964"/>
                  <a:gd name="T77" fmla="*/ 227 h 851"/>
                  <a:gd name="T78" fmla="*/ 737 w 964"/>
                  <a:gd name="T79" fmla="*/ 227 h 851"/>
                  <a:gd name="T80" fmla="*/ 737 w 964"/>
                  <a:gd name="T81" fmla="*/ 170 h 851"/>
                  <a:gd name="T82" fmla="*/ 567 w 964"/>
                  <a:gd name="T83" fmla="*/ 170 h 851"/>
                  <a:gd name="T84" fmla="*/ 567 w 964"/>
                  <a:gd name="T85" fmla="*/ 114 h 851"/>
                  <a:gd name="T86" fmla="*/ 510 w 964"/>
                  <a:gd name="T87" fmla="*/ 114 h 851"/>
                  <a:gd name="T88" fmla="*/ 510 w 964"/>
                  <a:gd name="T89" fmla="*/ 57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964" h="851">
                    <a:moveTo>
                      <a:pt x="510" y="57"/>
                    </a:moveTo>
                    <a:lnTo>
                      <a:pt x="227" y="57"/>
                    </a:lnTo>
                    <a:lnTo>
                      <a:pt x="227" y="0"/>
                    </a:lnTo>
                    <a:lnTo>
                      <a:pt x="114" y="0"/>
                    </a:lnTo>
                    <a:lnTo>
                      <a:pt x="114" y="170"/>
                    </a:lnTo>
                    <a:lnTo>
                      <a:pt x="0" y="170"/>
                    </a:lnTo>
                    <a:lnTo>
                      <a:pt x="0" y="341"/>
                    </a:lnTo>
                    <a:lnTo>
                      <a:pt x="57" y="341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511"/>
                    </a:lnTo>
                    <a:lnTo>
                      <a:pt x="284" y="511"/>
                    </a:lnTo>
                    <a:lnTo>
                      <a:pt x="284" y="624"/>
                    </a:lnTo>
                    <a:lnTo>
                      <a:pt x="397" y="624"/>
                    </a:lnTo>
                    <a:lnTo>
                      <a:pt x="397" y="567"/>
                    </a:lnTo>
                    <a:lnTo>
                      <a:pt x="510" y="567"/>
                    </a:lnTo>
                    <a:lnTo>
                      <a:pt x="510" y="737"/>
                    </a:lnTo>
                    <a:lnTo>
                      <a:pt x="624" y="737"/>
                    </a:lnTo>
                    <a:lnTo>
                      <a:pt x="624" y="794"/>
                    </a:lnTo>
                    <a:lnTo>
                      <a:pt x="681" y="794"/>
                    </a:lnTo>
                    <a:lnTo>
                      <a:pt x="681" y="851"/>
                    </a:lnTo>
                    <a:lnTo>
                      <a:pt x="737" y="851"/>
                    </a:lnTo>
                    <a:lnTo>
                      <a:pt x="737" y="794"/>
                    </a:lnTo>
                    <a:lnTo>
                      <a:pt x="794" y="794"/>
                    </a:lnTo>
                    <a:lnTo>
                      <a:pt x="794" y="737"/>
                    </a:lnTo>
                    <a:lnTo>
                      <a:pt x="851" y="737"/>
                    </a:lnTo>
                    <a:lnTo>
                      <a:pt x="851" y="681"/>
                    </a:lnTo>
                    <a:lnTo>
                      <a:pt x="907" y="681"/>
                    </a:lnTo>
                    <a:lnTo>
                      <a:pt x="907" y="624"/>
                    </a:lnTo>
                    <a:lnTo>
                      <a:pt x="964" y="624"/>
                    </a:lnTo>
                    <a:lnTo>
                      <a:pt x="964" y="454"/>
                    </a:lnTo>
                    <a:lnTo>
                      <a:pt x="794" y="454"/>
                    </a:lnTo>
                    <a:lnTo>
                      <a:pt x="794" y="397"/>
                    </a:lnTo>
                    <a:lnTo>
                      <a:pt x="851" y="397"/>
                    </a:lnTo>
                    <a:lnTo>
                      <a:pt x="851" y="341"/>
                    </a:lnTo>
                    <a:lnTo>
                      <a:pt x="794" y="341"/>
                    </a:lnTo>
                    <a:lnTo>
                      <a:pt x="794" y="284"/>
                    </a:lnTo>
                    <a:lnTo>
                      <a:pt x="681" y="284"/>
                    </a:lnTo>
                    <a:lnTo>
                      <a:pt x="681" y="227"/>
                    </a:lnTo>
                    <a:lnTo>
                      <a:pt x="737" y="227"/>
                    </a:lnTo>
                    <a:lnTo>
                      <a:pt x="737" y="170"/>
                    </a:lnTo>
                    <a:lnTo>
                      <a:pt x="567" y="170"/>
                    </a:lnTo>
                    <a:lnTo>
                      <a:pt x="567" y="114"/>
                    </a:lnTo>
                    <a:lnTo>
                      <a:pt x="510" y="114"/>
                    </a:lnTo>
                    <a:lnTo>
                      <a:pt x="510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2" name="Freeform 288"/>
              <p:cNvSpPr>
                <a:spLocks/>
              </p:cNvSpPr>
              <p:nvPr/>
            </p:nvSpPr>
            <p:spPr bwMode="auto">
              <a:xfrm>
                <a:off x="1606" y="3805"/>
                <a:ext cx="1191" cy="1985"/>
              </a:xfrm>
              <a:custGeom>
                <a:avLst/>
                <a:gdLst>
                  <a:gd name="T0" fmla="*/ 624 w 1191"/>
                  <a:gd name="T1" fmla="*/ 1985 h 1985"/>
                  <a:gd name="T2" fmla="*/ 567 w 1191"/>
                  <a:gd name="T3" fmla="*/ 1928 h 1985"/>
                  <a:gd name="T4" fmla="*/ 511 w 1191"/>
                  <a:gd name="T5" fmla="*/ 1871 h 1985"/>
                  <a:gd name="T6" fmla="*/ 454 w 1191"/>
                  <a:gd name="T7" fmla="*/ 1531 h 1985"/>
                  <a:gd name="T8" fmla="*/ 511 w 1191"/>
                  <a:gd name="T9" fmla="*/ 1418 h 1985"/>
                  <a:gd name="T10" fmla="*/ 567 w 1191"/>
                  <a:gd name="T11" fmla="*/ 1361 h 1985"/>
                  <a:gd name="T12" fmla="*/ 511 w 1191"/>
                  <a:gd name="T13" fmla="*/ 1248 h 1985"/>
                  <a:gd name="T14" fmla="*/ 454 w 1191"/>
                  <a:gd name="T15" fmla="*/ 1078 h 1985"/>
                  <a:gd name="T16" fmla="*/ 397 w 1191"/>
                  <a:gd name="T17" fmla="*/ 1134 h 1985"/>
                  <a:gd name="T18" fmla="*/ 114 w 1191"/>
                  <a:gd name="T19" fmla="*/ 794 h 1985"/>
                  <a:gd name="T20" fmla="*/ 57 w 1191"/>
                  <a:gd name="T21" fmla="*/ 681 h 1985"/>
                  <a:gd name="T22" fmla="*/ 0 w 1191"/>
                  <a:gd name="T23" fmla="*/ 567 h 1985"/>
                  <a:gd name="T24" fmla="*/ 57 w 1191"/>
                  <a:gd name="T25" fmla="*/ 397 h 1985"/>
                  <a:gd name="T26" fmla="*/ 114 w 1191"/>
                  <a:gd name="T27" fmla="*/ 284 h 1985"/>
                  <a:gd name="T28" fmla="*/ 114 w 1191"/>
                  <a:gd name="T29" fmla="*/ 170 h 1985"/>
                  <a:gd name="T30" fmla="*/ 171 w 1191"/>
                  <a:gd name="T31" fmla="*/ 114 h 1985"/>
                  <a:gd name="T32" fmla="*/ 227 w 1191"/>
                  <a:gd name="T33" fmla="*/ 57 h 1985"/>
                  <a:gd name="T34" fmla="*/ 397 w 1191"/>
                  <a:gd name="T35" fmla="*/ 0 h 1985"/>
                  <a:gd name="T36" fmla="*/ 511 w 1191"/>
                  <a:gd name="T37" fmla="*/ 57 h 1985"/>
                  <a:gd name="T38" fmla="*/ 624 w 1191"/>
                  <a:gd name="T39" fmla="*/ 114 h 1985"/>
                  <a:gd name="T40" fmla="*/ 794 w 1191"/>
                  <a:gd name="T41" fmla="*/ 170 h 1985"/>
                  <a:gd name="T42" fmla="*/ 908 w 1191"/>
                  <a:gd name="T43" fmla="*/ 114 h 1985"/>
                  <a:gd name="T44" fmla="*/ 964 w 1191"/>
                  <a:gd name="T45" fmla="*/ 57 h 1985"/>
                  <a:gd name="T46" fmla="*/ 1078 w 1191"/>
                  <a:gd name="T47" fmla="*/ 340 h 1985"/>
                  <a:gd name="T48" fmla="*/ 1191 w 1191"/>
                  <a:gd name="T49" fmla="*/ 454 h 1985"/>
                  <a:gd name="T50" fmla="*/ 964 w 1191"/>
                  <a:gd name="T51" fmla="*/ 567 h 1985"/>
                  <a:gd name="T52" fmla="*/ 794 w 1191"/>
                  <a:gd name="T53" fmla="*/ 624 h 1985"/>
                  <a:gd name="T54" fmla="*/ 851 w 1191"/>
                  <a:gd name="T55" fmla="*/ 737 h 1985"/>
                  <a:gd name="T56" fmla="*/ 794 w 1191"/>
                  <a:gd name="T57" fmla="*/ 794 h 1985"/>
                  <a:gd name="T58" fmla="*/ 851 w 1191"/>
                  <a:gd name="T59" fmla="*/ 907 h 1985"/>
                  <a:gd name="T60" fmla="*/ 908 w 1191"/>
                  <a:gd name="T61" fmla="*/ 1021 h 1985"/>
                  <a:gd name="T62" fmla="*/ 964 w 1191"/>
                  <a:gd name="T63" fmla="*/ 1134 h 1985"/>
                  <a:gd name="T64" fmla="*/ 908 w 1191"/>
                  <a:gd name="T65" fmla="*/ 1191 h 1985"/>
                  <a:gd name="T66" fmla="*/ 964 w 1191"/>
                  <a:gd name="T67" fmla="*/ 1304 h 1985"/>
                  <a:gd name="T68" fmla="*/ 1021 w 1191"/>
                  <a:gd name="T69" fmla="*/ 1418 h 1985"/>
                  <a:gd name="T70" fmla="*/ 1078 w 1191"/>
                  <a:gd name="T71" fmla="*/ 1588 h 1985"/>
                  <a:gd name="T72" fmla="*/ 964 w 1191"/>
                  <a:gd name="T73" fmla="*/ 1531 h 1985"/>
                  <a:gd name="T74" fmla="*/ 908 w 1191"/>
                  <a:gd name="T75" fmla="*/ 1645 h 1985"/>
                  <a:gd name="T76" fmla="*/ 964 w 1191"/>
                  <a:gd name="T77" fmla="*/ 1701 h 1985"/>
                  <a:gd name="T78" fmla="*/ 908 w 1191"/>
                  <a:gd name="T79" fmla="*/ 1758 h 1985"/>
                  <a:gd name="T80" fmla="*/ 794 w 1191"/>
                  <a:gd name="T81" fmla="*/ 1871 h 1985"/>
                  <a:gd name="T82" fmla="*/ 738 w 1191"/>
                  <a:gd name="T83" fmla="*/ 1928 h 1985"/>
                  <a:gd name="T84" fmla="*/ 681 w 1191"/>
                  <a:gd name="T85" fmla="*/ 1985 h 19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191" h="1985">
                    <a:moveTo>
                      <a:pt x="681" y="1985"/>
                    </a:moveTo>
                    <a:lnTo>
                      <a:pt x="624" y="1985"/>
                    </a:lnTo>
                    <a:lnTo>
                      <a:pt x="624" y="1928"/>
                    </a:lnTo>
                    <a:lnTo>
                      <a:pt x="567" y="1928"/>
                    </a:lnTo>
                    <a:lnTo>
                      <a:pt x="567" y="1871"/>
                    </a:lnTo>
                    <a:lnTo>
                      <a:pt x="511" y="1871"/>
                    </a:lnTo>
                    <a:lnTo>
                      <a:pt x="511" y="1531"/>
                    </a:lnTo>
                    <a:lnTo>
                      <a:pt x="454" y="1531"/>
                    </a:lnTo>
                    <a:lnTo>
                      <a:pt x="454" y="1418"/>
                    </a:lnTo>
                    <a:lnTo>
                      <a:pt x="511" y="1418"/>
                    </a:lnTo>
                    <a:lnTo>
                      <a:pt x="511" y="1361"/>
                    </a:lnTo>
                    <a:lnTo>
                      <a:pt x="567" y="1361"/>
                    </a:lnTo>
                    <a:lnTo>
                      <a:pt x="567" y="1248"/>
                    </a:lnTo>
                    <a:lnTo>
                      <a:pt x="511" y="1248"/>
                    </a:lnTo>
                    <a:lnTo>
                      <a:pt x="511" y="1078"/>
                    </a:lnTo>
                    <a:lnTo>
                      <a:pt x="454" y="1078"/>
                    </a:lnTo>
                    <a:lnTo>
                      <a:pt x="454" y="1134"/>
                    </a:lnTo>
                    <a:lnTo>
                      <a:pt x="397" y="1134"/>
                    </a:lnTo>
                    <a:lnTo>
                      <a:pt x="397" y="794"/>
                    </a:lnTo>
                    <a:lnTo>
                      <a:pt x="114" y="794"/>
                    </a:lnTo>
                    <a:lnTo>
                      <a:pt x="114" y="681"/>
                    </a:lnTo>
                    <a:lnTo>
                      <a:pt x="57" y="681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284"/>
                    </a:lnTo>
                    <a:lnTo>
                      <a:pt x="114" y="284"/>
                    </a:lnTo>
                    <a:lnTo>
                      <a:pt x="114" y="227"/>
                    </a:lnTo>
                    <a:lnTo>
                      <a:pt x="114" y="170"/>
                    </a:lnTo>
                    <a:lnTo>
                      <a:pt x="171" y="170"/>
                    </a:lnTo>
                    <a:lnTo>
                      <a:pt x="171" y="114"/>
                    </a:lnTo>
                    <a:lnTo>
                      <a:pt x="227" y="114"/>
                    </a:lnTo>
                    <a:lnTo>
                      <a:pt x="227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511" y="0"/>
                    </a:lnTo>
                    <a:lnTo>
                      <a:pt x="511" y="57"/>
                    </a:lnTo>
                    <a:lnTo>
                      <a:pt x="624" y="57"/>
                    </a:lnTo>
                    <a:lnTo>
                      <a:pt x="624" y="114"/>
                    </a:lnTo>
                    <a:lnTo>
                      <a:pt x="794" y="114"/>
                    </a:lnTo>
                    <a:lnTo>
                      <a:pt x="794" y="170"/>
                    </a:lnTo>
                    <a:lnTo>
                      <a:pt x="908" y="170"/>
                    </a:lnTo>
                    <a:lnTo>
                      <a:pt x="908" y="114"/>
                    </a:lnTo>
                    <a:lnTo>
                      <a:pt x="964" y="114"/>
                    </a:lnTo>
                    <a:lnTo>
                      <a:pt x="964" y="57"/>
                    </a:lnTo>
                    <a:lnTo>
                      <a:pt x="1078" y="57"/>
                    </a:lnTo>
                    <a:lnTo>
                      <a:pt x="1078" y="340"/>
                    </a:lnTo>
                    <a:lnTo>
                      <a:pt x="1191" y="340"/>
                    </a:lnTo>
                    <a:lnTo>
                      <a:pt x="1191" y="454"/>
                    </a:lnTo>
                    <a:lnTo>
                      <a:pt x="964" y="454"/>
                    </a:lnTo>
                    <a:lnTo>
                      <a:pt x="964" y="567"/>
                    </a:lnTo>
                    <a:lnTo>
                      <a:pt x="794" y="567"/>
                    </a:lnTo>
                    <a:lnTo>
                      <a:pt x="794" y="624"/>
                    </a:lnTo>
                    <a:lnTo>
                      <a:pt x="851" y="624"/>
                    </a:lnTo>
                    <a:lnTo>
                      <a:pt x="851" y="737"/>
                    </a:lnTo>
                    <a:lnTo>
                      <a:pt x="794" y="737"/>
                    </a:lnTo>
                    <a:lnTo>
                      <a:pt x="794" y="794"/>
                    </a:lnTo>
                    <a:lnTo>
                      <a:pt x="851" y="794"/>
                    </a:lnTo>
                    <a:lnTo>
                      <a:pt x="851" y="907"/>
                    </a:lnTo>
                    <a:lnTo>
                      <a:pt x="908" y="907"/>
                    </a:lnTo>
                    <a:lnTo>
                      <a:pt x="908" y="1021"/>
                    </a:lnTo>
                    <a:lnTo>
                      <a:pt x="964" y="1021"/>
                    </a:lnTo>
                    <a:lnTo>
                      <a:pt x="964" y="1134"/>
                    </a:lnTo>
                    <a:lnTo>
                      <a:pt x="908" y="1134"/>
                    </a:lnTo>
                    <a:lnTo>
                      <a:pt x="908" y="1191"/>
                    </a:lnTo>
                    <a:lnTo>
                      <a:pt x="964" y="1191"/>
                    </a:lnTo>
                    <a:lnTo>
                      <a:pt x="964" y="1304"/>
                    </a:lnTo>
                    <a:lnTo>
                      <a:pt x="1021" y="1304"/>
                    </a:lnTo>
                    <a:lnTo>
                      <a:pt x="1021" y="1418"/>
                    </a:lnTo>
                    <a:lnTo>
                      <a:pt x="1078" y="1418"/>
                    </a:lnTo>
                    <a:lnTo>
                      <a:pt x="1078" y="1588"/>
                    </a:lnTo>
                    <a:lnTo>
                      <a:pt x="964" y="1588"/>
                    </a:lnTo>
                    <a:lnTo>
                      <a:pt x="964" y="1531"/>
                    </a:lnTo>
                    <a:lnTo>
                      <a:pt x="908" y="1531"/>
                    </a:lnTo>
                    <a:lnTo>
                      <a:pt x="908" y="1645"/>
                    </a:lnTo>
                    <a:lnTo>
                      <a:pt x="964" y="1645"/>
                    </a:lnTo>
                    <a:lnTo>
                      <a:pt x="964" y="1701"/>
                    </a:lnTo>
                    <a:lnTo>
                      <a:pt x="908" y="1701"/>
                    </a:lnTo>
                    <a:lnTo>
                      <a:pt x="908" y="1758"/>
                    </a:lnTo>
                    <a:lnTo>
                      <a:pt x="794" y="1758"/>
                    </a:lnTo>
                    <a:lnTo>
                      <a:pt x="794" y="1871"/>
                    </a:lnTo>
                    <a:lnTo>
                      <a:pt x="738" y="1871"/>
                    </a:lnTo>
                    <a:lnTo>
                      <a:pt x="738" y="1928"/>
                    </a:lnTo>
                    <a:lnTo>
                      <a:pt x="681" y="1928"/>
                    </a:lnTo>
                    <a:lnTo>
                      <a:pt x="681" y="1985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4" name="Freeform 290"/>
              <p:cNvSpPr>
                <a:spLocks/>
              </p:cNvSpPr>
              <p:nvPr/>
            </p:nvSpPr>
            <p:spPr bwMode="auto">
              <a:xfrm>
                <a:off x="2797" y="4145"/>
                <a:ext cx="624" cy="738"/>
              </a:xfrm>
              <a:custGeom>
                <a:avLst/>
                <a:gdLst>
                  <a:gd name="T0" fmla="*/ 0 w 624"/>
                  <a:gd name="T1" fmla="*/ 57 h 738"/>
                  <a:gd name="T2" fmla="*/ 0 w 624"/>
                  <a:gd name="T3" fmla="*/ 397 h 738"/>
                  <a:gd name="T4" fmla="*/ 57 w 624"/>
                  <a:gd name="T5" fmla="*/ 397 h 738"/>
                  <a:gd name="T6" fmla="*/ 57 w 624"/>
                  <a:gd name="T7" fmla="*/ 567 h 738"/>
                  <a:gd name="T8" fmla="*/ 0 w 624"/>
                  <a:gd name="T9" fmla="*/ 567 h 738"/>
                  <a:gd name="T10" fmla="*/ 0 w 624"/>
                  <a:gd name="T11" fmla="*/ 624 h 738"/>
                  <a:gd name="T12" fmla="*/ 170 w 624"/>
                  <a:gd name="T13" fmla="*/ 624 h 738"/>
                  <a:gd name="T14" fmla="*/ 170 w 624"/>
                  <a:gd name="T15" fmla="*/ 681 h 738"/>
                  <a:gd name="T16" fmla="*/ 114 w 624"/>
                  <a:gd name="T17" fmla="*/ 681 h 738"/>
                  <a:gd name="T18" fmla="*/ 114 w 624"/>
                  <a:gd name="T19" fmla="*/ 738 h 738"/>
                  <a:gd name="T20" fmla="*/ 284 w 624"/>
                  <a:gd name="T21" fmla="*/ 738 h 738"/>
                  <a:gd name="T22" fmla="*/ 284 w 624"/>
                  <a:gd name="T23" fmla="*/ 681 h 738"/>
                  <a:gd name="T24" fmla="*/ 340 w 624"/>
                  <a:gd name="T25" fmla="*/ 681 h 738"/>
                  <a:gd name="T26" fmla="*/ 340 w 624"/>
                  <a:gd name="T27" fmla="*/ 511 h 738"/>
                  <a:gd name="T28" fmla="*/ 397 w 624"/>
                  <a:gd name="T29" fmla="*/ 511 h 738"/>
                  <a:gd name="T30" fmla="*/ 397 w 624"/>
                  <a:gd name="T31" fmla="*/ 454 h 738"/>
                  <a:gd name="T32" fmla="*/ 454 w 624"/>
                  <a:gd name="T33" fmla="*/ 454 h 738"/>
                  <a:gd name="T34" fmla="*/ 454 w 624"/>
                  <a:gd name="T35" fmla="*/ 284 h 738"/>
                  <a:gd name="T36" fmla="*/ 511 w 624"/>
                  <a:gd name="T37" fmla="*/ 284 h 738"/>
                  <a:gd name="T38" fmla="*/ 511 w 624"/>
                  <a:gd name="T39" fmla="*/ 227 h 738"/>
                  <a:gd name="T40" fmla="*/ 567 w 624"/>
                  <a:gd name="T41" fmla="*/ 227 h 738"/>
                  <a:gd name="T42" fmla="*/ 567 w 624"/>
                  <a:gd name="T43" fmla="*/ 171 h 738"/>
                  <a:gd name="T44" fmla="*/ 624 w 624"/>
                  <a:gd name="T45" fmla="*/ 171 h 738"/>
                  <a:gd name="T46" fmla="*/ 624 w 624"/>
                  <a:gd name="T47" fmla="*/ 57 h 738"/>
                  <a:gd name="T48" fmla="*/ 511 w 624"/>
                  <a:gd name="T49" fmla="*/ 57 h 738"/>
                  <a:gd name="T50" fmla="*/ 511 w 624"/>
                  <a:gd name="T51" fmla="*/ 114 h 738"/>
                  <a:gd name="T52" fmla="*/ 454 w 624"/>
                  <a:gd name="T53" fmla="*/ 114 h 738"/>
                  <a:gd name="T54" fmla="*/ 454 w 624"/>
                  <a:gd name="T55" fmla="*/ 57 h 738"/>
                  <a:gd name="T56" fmla="*/ 397 w 624"/>
                  <a:gd name="T57" fmla="*/ 57 h 738"/>
                  <a:gd name="T58" fmla="*/ 397 w 624"/>
                  <a:gd name="T59" fmla="*/ 0 h 738"/>
                  <a:gd name="T60" fmla="*/ 114 w 624"/>
                  <a:gd name="T61" fmla="*/ 0 h 738"/>
                  <a:gd name="T62" fmla="*/ 114 w 624"/>
                  <a:gd name="T63" fmla="*/ 57 h 738"/>
                  <a:gd name="T64" fmla="*/ 0 w 624"/>
                  <a:gd name="T65" fmla="*/ 57 h 7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624" h="738">
                    <a:moveTo>
                      <a:pt x="0" y="57"/>
                    </a:moveTo>
                    <a:lnTo>
                      <a:pt x="0" y="397"/>
                    </a:lnTo>
                    <a:lnTo>
                      <a:pt x="57" y="397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624"/>
                    </a:lnTo>
                    <a:lnTo>
                      <a:pt x="170" y="624"/>
                    </a:lnTo>
                    <a:lnTo>
                      <a:pt x="170" y="681"/>
                    </a:lnTo>
                    <a:lnTo>
                      <a:pt x="114" y="681"/>
                    </a:lnTo>
                    <a:lnTo>
                      <a:pt x="114" y="738"/>
                    </a:lnTo>
                    <a:lnTo>
                      <a:pt x="284" y="738"/>
                    </a:lnTo>
                    <a:lnTo>
                      <a:pt x="284" y="681"/>
                    </a:lnTo>
                    <a:lnTo>
                      <a:pt x="340" y="681"/>
                    </a:lnTo>
                    <a:lnTo>
                      <a:pt x="340" y="511"/>
                    </a:lnTo>
                    <a:lnTo>
                      <a:pt x="397" y="511"/>
                    </a:lnTo>
                    <a:lnTo>
                      <a:pt x="397" y="454"/>
                    </a:lnTo>
                    <a:lnTo>
                      <a:pt x="454" y="454"/>
                    </a:lnTo>
                    <a:lnTo>
                      <a:pt x="454" y="284"/>
                    </a:lnTo>
                    <a:lnTo>
                      <a:pt x="511" y="284"/>
                    </a:lnTo>
                    <a:lnTo>
                      <a:pt x="511" y="227"/>
                    </a:lnTo>
                    <a:lnTo>
                      <a:pt x="567" y="227"/>
                    </a:lnTo>
                    <a:lnTo>
                      <a:pt x="567" y="171"/>
                    </a:lnTo>
                    <a:lnTo>
                      <a:pt x="624" y="171"/>
                    </a:lnTo>
                    <a:lnTo>
                      <a:pt x="624" y="57"/>
                    </a:lnTo>
                    <a:lnTo>
                      <a:pt x="511" y="57"/>
                    </a:lnTo>
                    <a:lnTo>
                      <a:pt x="511" y="114"/>
                    </a:lnTo>
                    <a:lnTo>
                      <a:pt x="454" y="114"/>
                    </a:lnTo>
                    <a:lnTo>
                      <a:pt x="454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114" y="0"/>
                    </a:lnTo>
                    <a:lnTo>
                      <a:pt x="114" y="57"/>
                    </a:lnTo>
                    <a:lnTo>
                      <a:pt x="0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5" name="Freeform 291"/>
              <p:cNvSpPr>
                <a:spLocks/>
              </p:cNvSpPr>
              <p:nvPr/>
            </p:nvSpPr>
            <p:spPr bwMode="auto">
              <a:xfrm>
                <a:off x="2400" y="4259"/>
                <a:ext cx="454" cy="510"/>
              </a:xfrm>
              <a:custGeom>
                <a:avLst/>
                <a:gdLst>
                  <a:gd name="T0" fmla="*/ 397 w 454"/>
                  <a:gd name="T1" fmla="*/ 0 h 510"/>
                  <a:gd name="T2" fmla="*/ 170 w 454"/>
                  <a:gd name="T3" fmla="*/ 0 h 510"/>
                  <a:gd name="T4" fmla="*/ 170 w 454"/>
                  <a:gd name="T5" fmla="*/ 113 h 510"/>
                  <a:gd name="T6" fmla="*/ 0 w 454"/>
                  <a:gd name="T7" fmla="*/ 113 h 510"/>
                  <a:gd name="T8" fmla="*/ 0 w 454"/>
                  <a:gd name="T9" fmla="*/ 170 h 510"/>
                  <a:gd name="T10" fmla="*/ 57 w 454"/>
                  <a:gd name="T11" fmla="*/ 170 h 510"/>
                  <a:gd name="T12" fmla="*/ 57 w 454"/>
                  <a:gd name="T13" fmla="*/ 283 h 510"/>
                  <a:gd name="T14" fmla="*/ 0 w 454"/>
                  <a:gd name="T15" fmla="*/ 283 h 510"/>
                  <a:gd name="T16" fmla="*/ 0 w 454"/>
                  <a:gd name="T17" fmla="*/ 340 h 510"/>
                  <a:gd name="T18" fmla="*/ 57 w 454"/>
                  <a:gd name="T19" fmla="*/ 340 h 510"/>
                  <a:gd name="T20" fmla="*/ 57 w 454"/>
                  <a:gd name="T21" fmla="*/ 453 h 510"/>
                  <a:gd name="T22" fmla="*/ 114 w 454"/>
                  <a:gd name="T23" fmla="*/ 453 h 510"/>
                  <a:gd name="T24" fmla="*/ 114 w 454"/>
                  <a:gd name="T25" fmla="*/ 510 h 510"/>
                  <a:gd name="T26" fmla="*/ 227 w 454"/>
                  <a:gd name="T27" fmla="*/ 510 h 510"/>
                  <a:gd name="T28" fmla="*/ 227 w 454"/>
                  <a:gd name="T29" fmla="*/ 397 h 510"/>
                  <a:gd name="T30" fmla="*/ 340 w 454"/>
                  <a:gd name="T31" fmla="*/ 397 h 510"/>
                  <a:gd name="T32" fmla="*/ 340 w 454"/>
                  <a:gd name="T33" fmla="*/ 340 h 510"/>
                  <a:gd name="T34" fmla="*/ 454 w 454"/>
                  <a:gd name="T35" fmla="*/ 340 h 510"/>
                  <a:gd name="T36" fmla="*/ 454 w 454"/>
                  <a:gd name="T37" fmla="*/ 283 h 510"/>
                  <a:gd name="T38" fmla="*/ 397 w 454"/>
                  <a:gd name="T39" fmla="*/ 283 h 510"/>
                  <a:gd name="T40" fmla="*/ 397 w 454"/>
                  <a:gd name="T41" fmla="*/ 57 h 510"/>
                  <a:gd name="T42" fmla="*/ 397 w 454"/>
                  <a:gd name="T43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454" h="510">
                    <a:moveTo>
                      <a:pt x="397" y="0"/>
                    </a:moveTo>
                    <a:lnTo>
                      <a:pt x="170" y="0"/>
                    </a:lnTo>
                    <a:lnTo>
                      <a:pt x="170" y="113"/>
                    </a:lnTo>
                    <a:lnTo>
                      <a:pt x="0" y="113"/>
                    </a:lnTo>
                    <a:lnTo>
                      <a:pt x="0" y="170"/>
                    </a:lnTo>
                    <a:lnTo>
                      <a:pt x="57" y="170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453"/>
                    </a:lnTo>
                    <a:lnTo>
                      <a:pt x="114" y="453"/>
                    </a:lnTo>
                    <a:lnTo>
                      <a:pt x="114" y="510"/>
                    </a:lnTo>
                    <a:lnTo>
                      <a:pt x="227" y="510"/>
                    </a:lnTo>
                    <a:lnTo>
                      <a:pt x="227" y="397"/>
                    </a:lnTo>
                    <a:lnTo>
                      <a:pt x="340" y="397"/>
                    </a:lnTo>
                    <a:lnTo>
                      <a:pt x="340" y="340"/>
                    </a:lnTo>
                    <a:lnTo>
                      <a:pt x="454" y="340"/>
                    </a:lnTo>
                    <a:lnTo>
                      <a:pt x="454" y="283"/>
                    </a:lnTo>
                    <a:lnTo>
                      <a:pt x="397" y="283"/>
                    </a:lnTo>
                    <a:lnTo>
                      <a:pt x="397" y="57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6" name="Freeform 292"/>
              <p:cNvSpPr>
                <a:spLocks/>
              </p:cNvSpPr>
              <p:nvPr/>
            </p:nvSpPr>
            <p:spPr bwMode="auto">
              <a:xfrm>
                <a:off x="2514" y="4599"/>
                <a:ext cx="567" cy="624"/>
              </a:xfrm>
              <a:custGeom>
                <a:avLst/>
                <a:gdLst>
                  <a:gd name="T0" fmla="*/ 283 w 567"/>
                  <a:gd name="T1" fmla="*/ 624 h 624"/>
                  <a:gd name="T2" fmla="*/ 113 w 567"/>
                  <a:gd name="T3" fmla="*/ 624 h 624"/>
                  <a:gd name="T4" fmla="*/ 113 w 567"/>
                  <a:gd name="T5" fmla="*/ 510 h 624"/>
                  <a:gd name="T6" fmla="*/ 56 w 567"/>
                  <a:gd name="T7" fmla="*/ 510 h 624"/>
                  <a:gd name="T8" fmla="*/ 56 w 567"/>
                  <a:gd name="T9" fmla="*/ 397 h 624"/>
                  <a:gd name="T10" fmla="*/ 0 w 567"/>
                  <a:gd name="T11" fmla="*/ 397 h 624"/>
                  <a:gd name="T12" fmla="*/ 0 w 567"/>
                  <a:gd name="T13" fmla="*/ 340 h 624"/>
                  <a:gd name="T14" fmla="*/ 56 w 567"/>
                  <a:gd name="T15" fmla="*/ 340 h 624"/>
                  <a:gd name="T16" fmla="*/ 56 w 567"/>
                  <a:gd name="T17" fmla="*/ 227 h 624"/>
                  <a:gd name="T18" fmla="*/ 0 w 567"/>
                  <a:gd name="T19" fmla="*/ 227 h 624"/>
                  <a:gd name="T20" fmla="*/ 0 w 567"/>
                  <a:gd name="T21" fmla="*/ 170 h 624"/>
                  <a:gd name="T22" fmla="*/ 113 w 567"/>
                  <a:gd name="T23" fmla="*/ 170 h 624"/>
                  <a:gd name="T24" fmla="*/ 113 w 567"/>
                  <a:gd name="T25" fmla="*/ 57 h 624"/>
                  <a:gd name="T26" fmla="*/ 226 w 567"/>
                  <a:gd name="T27" fmla="*/ 57 h 624"/>
                  <a:gd name="T28" fmla="*/ 226 w 567"/>
                  <a:gd name="T29" fmla="*/ 0 h 624"/>
                  <a:gd name="T30" fmla="*/ 340 w 567"/>
                  <a:gd name="T31" fmla="*/ 0 h 624"/>
                  <a:gd name="T32" fmla="*/ 340 w 567"/>
                  <a:gd name="T33" fmla="*/ 113 h 624"/>
                  <a:gd name="T34" fmla="*/ 283 w 567"/>
                  <a:gd name="T35" fmla="*/ 113 h 624"/>
                  <a:gd name="T36" fmla="*/ 283 w 567"/>
                  <a:gd name="T37" fmla="*/ 170 h 624"/>
                  <a:gd name="T38" fmla="*/ 453 w 567"/>
                  <a:gd name="T39" fmla="*/ 170 h 624"/>
                  <a:gd name="T40" fmla="*/ 453 w 567"/>
                  <a:gd name="T41" fmla="*/ 227 h 624"/>
                  <a:gd name="T42" fmla="*/ 397 w 567"/>
                  <a:gd name="T43" fmla="*/ 227 h 624"/>
                  <a:gd name="T44" fmla="*/ 397 w 567"/>
                  <a:gd name="T45" fmla="*/ 284 h 624"/>
                  <a:gd name="T46" fmla="*/ 567 w 567"/>
                  <a:gd name="T47" fmla="*/ 284 h 624"/>
                  <a:gd name="T48" fmla="*/ 567 w 567"/>
                  <a:gd name="T49" fmla="*/ 397 h 624"/>
                  <a:gd name="T50" fmla="*/ 397 w 567"/>
                  <a:gd name="T51" fmla="*/ 397 h 624"/>
                  <a:gd name="T52" fmla="*/ 397 w 567"/>
                  <a:gd name="T53" fmla="*/ 454 h 624"/>
                  <a:gd name="T54" fmla="*/ 340 w 567"/>
                  <a:gd name="T55" fmla="*/ 454 h 624"/>
                  <a:gd name="T56" fmla="*/ 340 w 567"/>
                  <a:gd name="T57" fmla="*/ 510 h 624"/>
                  <a:gd name="T58" fmla="*/ 283 w 567"/>
                  <a:gd name="T59" fmla="*/ 510 h 624"/>
                  <a:gd name="T60" fmla="*/ 283 w 567"/>
                  <a:gd name="T61" fmla="*/ 62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567" h="624">
                    <a:moveTo>
                      <a:pt x="283" y="624"/>
                    </a:moveTo>
                    <a:lnTo>
                      <a:pt x="113" y="624"/>
                    </a:lnTo>
                    <a:lnTo>
                      <a:pt x="113" y="510"/>
                    </a:lnTo>
                    <a:lnTo>
                      <a:pt x="56" y="510"/>
                    </a:lnTo>
                    <a:lnTo>
                      <a:pt x="56" y="397"/>
                    </a:lnTo>
                    <a:lnTo>
                      <a:pt x="0" y="397"/>
                    </a:lnTo>
                    <a:lnTo>
                      <a:pt x="0" y="340"/>
                    </a:lnTo>
                    <a:lnTo>
                      <a:pt x="56" y="340"/>
                    </a:lnTo>
                    <a:lnTo>
                      <a:pt x="56" y="227"/>
                    </a:lnTo>
                    <a:lnTo>
                      <a:pt x="0" y="227"/>
                    </a:lnTo>
                    <a:lnTo>
                      <a:pt x="0" y="170"/>
                    </a:lnTo>
                    <a:lnTo>
                      <a:pt x="113" y="170"/>
                    </a:lnTo>
                    <a:lnTo>
                      <a:pt x="113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340" y="0"/>
                    </a:lnTo>
                    <a:lnTo>
                      <a:pt x="340" y="113"/>
                    </a:lnTo>
                    <a:lnTo>
                      <a:pt x="283" y="113"/>
                    </a:lnTo>
                    <a:lnTo>
                      <a:pt x="283" y="170"/>
                    </a:lnTo>
                    <a:lnTo>
                      <a:pt x="453" y="170"/>
                    </a:lnTo>
                    <a:lnTo>
                      <a:pt x="453" y="227"/>
                    </a:lnTo>
                    <a:lnTo>
                      <a:pt x="397" y="227"/>
                    </a:lnTo>
                    <a:lnTo>
                      <a:pt x="397" y="284"/>
                    </a:lnTo>
                    <a:lnTo>
                      <a:pt x="567" y="284"/>
                    </a:lnTo>
                    <a:lnTo>
                      <a:pt x="567" y="397"/>
                    </a:lnTo>
                    <a:lnTo>
                      <a:pt x="397" y="397"/>
                    </a:lnTo>
                    <a:lnTo>
                      <a:pt x="397" y="454"/>
                    </a:lnTo>
                    <a:lnTo>
                      <a:pt x="340" y="454"/>
                    </a:lnTo>
                    <a:lnTo>
                      <a:pt x="340" y="510"/>
                    </a:lnTo>
                    <a:lnTo>
                      <a:pt x="283" y="510"/>
                    </a:lnTo>
                    <a:lnTo>
                      <a:pt x="283" y="62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7" name="Freeform 293"/>
              <p:cNvSpPr>
                <a:spLocks/>
              </p:cNvSpPr>
              <p:nvPr/>
            </p:nvSpPr>
            <p:spPr bwMode="auto">
              <a:xfrm>
                <a:off x="1266" y="4316"/>
                <a:ext cx="737" cy="793"/>
              </a:xfrm>
              <a:custGeom>
                <a:avLst/>
                <a:gdLst>
                  <a:gd name="T0" fmla="*/ 737 w 737"/>
                  <a:gd name="T1" fmla="*/ 567 h 793"/>
                  <a:gd name="T2" fmla="*/ 511 w 737"/>
                  <a:gd name="T3" fmla="*/ 567 h 793"/>
                  <a:gd name="T4" fmla="*/ 511 w 737"/>
                  <a:gd name="T5" fmla="*/ 623 h 793"/>
                  <a:gd name="T6" fmla="*/ 454 w 737"/>
                  <a:gd name="T7" fmla="*/ 623 h 793"/>
                  <a:gd name="T8" fmla="*/ 454 w 737"/>
                  <a:gd name="T9" fmla="*/ 680 h 793"/>
                  <a:gd name="T10" fmla="*/ 397 w 737"/>
                  <a:gd name="T11" fmla="*/ 680 h 793"/>
                  <a:gd name="T12" fmla="*/ 397 w 737"/>
                  <a:gd name="T13" fmla="*/ 793 h 793"/>
                  <a:gd name="T14" fmla="*/ 284 w 737"/>
                  <a:gd name="T15" fmla="*/ 793 h 793"/>
                  <a:gd name="T16" fmla="*/ 284 w 737"/>
                  <a:gd name="T17" fmla="*/ 567 h 793"/>
                  <a:gd name="T18" fmla="*/ 227 w 737"/>
                  <a:gd name="T19" fmla="*/ 567 h 793"/>
                  <a:gd name="T20" fmla="*/ 227 w 737"/>
                  <a:gd name="T21" fmla="*/ 510 h 793"/>
                  <a:gd name="T22" fmla="*/ 340 w 737"/>
                  <a:gd name="T23" fmla="*/ 510 h 793"/>
                  <a:gd name="T24" fmla="*/ 340 w 737"/>
                  <a:gd name="T25" fmla="*/ 396 h 793"/>
                  <a:gd name="T26" fmla="*/ 114 w 737"/>
                  <a:gd name="T27" fmla="*/ 396 h 793"/>
                  <a:gd name="T28" fmla="*/ 114 w 737"/>
                  <a:gd name="T29" fmla="*/ 340 h 793"/>
                  <a:gd name="T30" fmla="*/ 57 w 737"/>
                  <a:gd name="T31" fmla="*/ 340 h 793"/>
                  <a:gd name="T32" fmla="*/ 57 w 737"/>
                  <a:gd name="T33" fmla="*/ 396 h 793"/>
                  <a:gd name="T34" fmla="*/ 0 w 737"/>
                  <a:gd name="T35" fmla="*/ 396 h 793"/>
                  <a:gd name="T36" fmla="*/ 0 w 737"/>
                  <a:gd name="T37" fmla="*/ 113 h 793"/>
                  <a:gd name="T38" fmla="*/ 114 w 737"/>
                  <a:gd name="T39" fmla="*/ 113 h 793"/>
                  <a:gd name="T40" fmla="*/ 114 w 737"/>
                  <a:gd name="T41" fmla="*/ 0 h 793"/>
                  <a:gd name="T42" fmla="*/ 340 w 737"/>
                  <a:gd name="T43" fmla="*/ 0 h 793"/>
                  <a:gd name="T44" fmla="*/ 340 w 737"/>
                  <a:gd name="T45" fmla="*/ 56 h 793"/>
                  <a:gd name="T46" fmla="*/ 397 w 737"/>
                  <a:gd name="T47" fmla="*/ 56 h 793"/>
                  <a:gd name="T48" fmla="*/ 397 w 737"/>
                  <a:gd name="T49" fmla="*/ 170 h 793"/>
                  <a:gd name="T50" fmla="*/ 454 w 737"/>
                  <a:gd name="T51" fmla="*/ 170 h 793"/>
                  <a:gd name="T52" fmla="*/ 454 w 737"/>
                  <a:gd name="T53" fmla="*/ 283 h 793"/>
                  <a:gd name="T54" fmla="*/ 737 w 737"/>
                  <a:gd name="T55" fmla="*/ 283 h 793"/>
                  <a:gd name="T56" fmla="*/ 737 w 737"/>
                  <a:gd name="T57" fmla="*/ 567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737" h="793">
                    <a:moveTo>
                      <a:pt x="737" y="567"/>
                    </a:moveTo>
                    <a:lnTo>
                      <a:pt x="511" y="567"/>
                    </a:lnTo>
                    <a:lnTo>
                      <a:pt x="511" y="623"/>
                    </a:lnTo>
                    <a:lnTo>
                      <a:pt x="454" y="623"/>
                    </a:lnTo>
                    <a:lnTo>
                      <a:pt x="454" y="680"/>
                    </a:lnTo>
                    <a:lnTo>
                      <a:pt x="397" y="680"/>
                    </a:lnTo>
                    <a:lnTo>
                      <a:pt x="397" y="793"/>
                    </a:lnTo>
                    <a:lnTo>
                      <a:pt x="284" y="793"/>
                    </a:lnTo>
                    <a:lnTo>
                      <a:pt x="284" y="567"/>
                    </a:lnTo>
                    <a:lnTo>
                      <a:pt x="227" y="567"/>
                    </a:lnTo>
                    <a:lnTo>
                      <a:pt x="227" y="510"/>
                    </a:lnTo>
                    <a:lnTo>
                      <a:pt x="340" y="510"/>
                    </a:lnTo>
                    <a:lnTo>
                      <a:pt x="340" y="396"/>
                    </a:lnTo>
                    <a:lnTo>
                      <a:pt x="114" y="396"/>
                    </a:lnTo>
                    <a:lnTo>
                      <a:pt x="114" y="340"/>
                    </a:lnTo>
                    <a:lnTo>
                      <a:pt x="57" y="340"/>
                    </a:lnTo>
                    <a:lnTo>
                      <a:pt x="57" y="396"/>
                    </a:lnTo>
                    <a:lnTo>
                      <a:pt x="0" y="396"/>
                    </a:lnTo>
                    <a:lnTo>
                      <a:pt x="0" y="113"/>
                    </a:lnTo>
                    <a:lnTo>
                      <a:pt x="114" y="113"/>
                    </a:lnTo>
                    <a:lnTo>
                      <a:pt x="114" y="0"/>
                    </a:lnTo>
                    <a:lnTo>
                      <a:pt x="340" y="0"/>
                    </a:lnTo>
                    <a:lnTo>
                      <a:pt x="340" y="56"/>
                    </a:lnTo>
                    <a:lnTo>
                      <a:pt x="397" y="56"/>
                    </a:lnTo>
                    <a:lnTo>
                      <a:pt x="397" y="170"/>
                    </a:lnTo>
                    <a:lnTo>
                      <a:pt x="454" y="170"/>
                    </a:lnTo>
                    <a:lnTo>
                      <a:pt x="454" y="283"/>
                    </a:lnTo>
                    <a:lnTo>
                      <a:pt x="737" y="283"/>
                    </a:lnTo>
                    <a:lnTo>
                      <a:pt x="737" y="56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8" name="Freeform 294"/>
              <p:cNvSpPr>
                <a:spLocks/>
              </p:cNvSpPr>
              <p:nvPr/>
            </p:nvSpPr>
            <p:spPr bwMode="auto">
              <a:xfrm>
                <a:off x="983" y="4486"/>
                <a:ext cx="1190" cy="793"/>
              </a:xfrm>
              <a:custGeom>
                <a:avLst/>
                <a:gdLst>
                  <a:gd name="T0" fmla="*/ 283 w 1190"/>
                  <a:gd name="T1" fmla="*/ 0 h 793"/>
                  <a:gd name="T2" fmla="*/ 170 w 1190"/>
                  <a:gd name="T3" fmla="*/ 0 h 793"/>
                  <a:gd name="T4" fmla="*/ 170 w 1190"/>
                  <a:gd name="T5" fmla="*/ 56 h 793"/>
                  <a:gd name="T6" fmla="*/ 56 w 1190"/>
                  <a:gd name="T7" fmla="*/ 56 h 793"/>
                  <a:gd name="T8" fmla="*/ 56 w 1190"/>
                  <a:gd name="T9" fmla="*/ 340 h 793"/>
                  <a:gd name="T10" fmla="*/ 113 w 1190"/>
                  <a:gd name="T11" fmla="*/ 340 h 793"/>
                  <a:gd name="T12" fmla="*/ 113 w 1190"/>
                  <a:gd name="T13" fmla="*/ 397 h 793"/>
                  <a:gd name="T14" fmla="*/ 56 w 1190"/>
                  <a:gd name="T15" fmla="*/ 397 h 793"/>
                  <a:gd name="T16" fmla="*/ 56 w 1190"/>
                  <a:gd name="T17" fmla="*/ 453 h 793"/>
                  <a:gd name="T18" fmla="*/ 0 w 1190"/>
                  <a:gd name="T19" fmla="*/ 453 h 793"/>
                  <a:gd name="T20" fmla="*/ 0 w 1190"/>
                  <a:gd name="T21" fmla="*/ 623 h 793"/>
                  <a:gd name="T22" fmla="*/ 56 w 1190"/>
                  <a:gd name="T23" fmla="*/ 623 h 793"/>
                  <a:gd name="T24" fmla="*/ 56 w 1190"/>
                  <a:gd name="T25" fmla="*/ 680 h 793"/>
                  <a:gd name="T26" fmla="*/ 283 w 1190"/>
                  <a:gd name="T27" fmla="*/ 680 h 793"/>
                  <a:gd name="T28" fmla="*/ 283 w 1190"/>
                  <a:gd name="T29" fmla="*/ 737 h 793"/>
                  <a:gd name="T30" fmla="*/ 397 w 1190"/>
                  <a:gd name="T31" fmla="*/ 737 h 793"/>
                  <a:gd name="T32" fmla="*/ 397 w 1190"/>
                  <a:gd name="T33" fmla="*/ 793 h 793"/>
                  <a:gd name="T34" fmla="*/ 510 w 1190"/>
                  <a:gd name="T35" fmla="*/ 793 h 793"/>
                  <a:gd name="T36" fmla="*/ 510 w 1190"/>
                  <a:gd name="T37" fmla="*/ 737 h 793"/>
                  <a:gd name="T38" fmla="*/ 567 w 1190"/>
                  <a:gd name="T39" fmla="*/ 737 h 793"/>
                  <a:gd name="T40" fmla="*/ 567 w 1190"/>
                  <a:gd name="T41" fmla="*/ 793 h 793"/>
                  <a:gd name="T42" fmla="*/ 680 w 1190"/>
                  <a:gd name="T43" fmla="*/ 793 h 793"/>
                  <a:gd name="T44" fmla="*/ 680 w 1190"/>
                  <a:gd name="T45" fmla="*/ 737 h 793"/>
                  <a:gd name="T46" fmla="*/ 737 w 1190"/>
                  <a:gd name="T47" fmla="*/ 737 h 793"/>
                  <a:gd name="T48" fmla="*/ 737 w 1190"/>
                  <a:gd name="T49" fmla="*/ 680 h 793"/>
                  <a:gd name="T50" fmla="*/ 794 w 1190"/>
                  <a:gd name="T51" fmla="*/ 680 h 793"/>
                  <a:gd name="T52" fmla="*/ 794 w 1190"/>
                  <a:gd name="T53" fmla="*/ 567 h 793"/>
                  <a:gd name="T54" fmla="*/ 907 w 1190"/>
                  <a:gd name="T55" fmla="*/ 567 h 793"/>
                  <a:gd name="T56" fmla="*/ 907 w 1190"/>
                  <a:gd name="T57" fmla="*/ 623 h 793"/>
                  <a:gd name="T58" fmla="*/ 1020 w 1190"/>
                  <a:gd name="T59" fmla="*/ 623 h 793"/>
                  <a:gd name="T60" fmla="*/ 1020 w 1190"/>
                  <a:gd name="T61" fmla="*/ 737 h 793"/>
                  <a:gd name="T62" fmla="*/ 1134 w 1190"/>
                  <a:gd name="T63" fmla="*/ 737 h 793"/>
                  <a:gd name="T64" fmla="*/ 1134 w 1190"/>
                  <a:gd name="T65" fmla="*/ 680 h 793"/>
                  <a:gd name="T66" fmla="*/ 1190 w 1190"/>
                  <a:gd name="T67" fmla="*/ 680 h 793"/>
                  <a:gd name="T68" fmla="*/ 1190 w 1190"/>
                  <a:gd name="T69" fmla="*/ 567 h 793"/>
                  <a:gd name="T70" fmla="*/ 1134 w 1190"/>
                  <a:gd name="T71" fmla="*/ 567 h 793"/>
                  <a:gd name="T72" fmla="*/ 1134 w 1190"/>
                  <a:gd name="T73" fmla="*/ 397 h 793"/>
                  <a:gd name="T74" fmla="*/ 1077 w 1190"/>
                  <a:gd name="T75" fmla="*/ 397 h 793"/>
                  <a:gd name="T76" fmla="*/ 1077 w 1190"/>
                  <a:gd name="T77" fmla="*/ 453 h 793"/>
                  <a:gd name="T78" fmla="*/ 1020 w 1190"/>
                  <a:gd name="T79" fmla="*/ 453 h 793"/>
                  <a:gd name="T80" fmla="*/ 1020 w 1190"/>
                  <a:gd name="T81" fmla="*/ 397 h 793"/>
                  <a:gd name="T82" fmla="*/ 794 w 1190"/>
                  <a:gd name="T83" fmla="*/ 397 h 793"/>
                  <a:gd name="T84" fmla="*/ 794 w 1190"/>
                  <a:gd name="T85" fmla="*/ 453 h 793"/>
                  <a:gd name="T86" fmla="*/ 737 w 1190"/>
                  <a:gd name="T87" fmla="*/ 453 h 793"/>
                  <a:gd name="T88" fmla="*/ 737 w 1190"/>
                  <a:gd name="T89" fmla="*/ 510 h 793"/>
                  <a:gd name="T90" fmla="*/ 680 w 1190"/>
                  <a:gd name="T91" fmla="*/ 510 h 793"/>
                  <a:gd name="T92" fmla="*/ 680 w 1190"/>
                  <a:gd name="T93" fmla="*/ 623 h 793"/>
                  <a:gd name="T94" fmla="*/ 567 w 1190"/>
                  <a:gd name="T95" fmla="*/ 623 h 793"/>
                  <a:gd name="T96" fmla="*/ 567 w 1190"/>
                  <a:gd name="T97" fmla="*/ 397 h 793"/>
                  <a:gd name="T98" fmla="*/ 510 w 1190"/>
                  <a:gd name="T99" fmla="*/ 397 h 793"/>
                  <a:gd name="T100" fmla="*/ 510 w 1190"/>
                  <a:gd name="T101" fmla="*/ 340 h 793"/>
                  <a:gd name="T102" fmla="*/ 623 w 1190"/>
                  <a:gd name="T103" fmla="*/ 340 h 793"/>
                  <a:gd name="T104" fmla="*/ 623 w 1190"/>
                  <a:gd name="T105" fmla="*/ 226 h 793"/>
                  <a:gd name="T106" fmla="*/ 397 w 1190"/>
                  <a:gd name="T107" fmla="*/ 226 h 793"/>
                  <a:gd name="T108" fmla="*/ 397 w 1190"/>
                  <a:gd name="T109" fmla="*/ 170 h 793"/>
                  <a:gd name="T110" fmla="*/ 340 w 1190"/>
                  <a:gd name="T111" fmla="*/ 170 h 793"/>
                  <a:gd name="T112" fmla="*/ 340 w 1190"/>
                  <a:gd name="T113" fmla="*/ 226 h 793"/>
                  <a:gd name="T114" fmla="*/ 283 w 1190"/>
                  <a:gd name="T115" fmla="*/ 226 h 793"/>
                  <a:gd name="T116" fmla="*/ 283 w 1190"/>
                  <a:gd name="T117" fmla="*/ 0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190" h="793">
                    <a:moveTo>
                      <a:pt x="283" y="0"/>
                    </a:moveTo>
                    <a:lnTo>
                      <a:pt x="170" y="0"/>
                    </a:lnTo>
                    <a:lnTo>
                      <a:pt x="170" y="56"/>
                    </a:lnTo>
                    <a:lnTo>
                      <a:pt x="56" y="56"/>
                    </a:lnTo>
                    <a:lnTo>
                      <a:pt x="56" y="340"/>
                    </a:lnTo>
                    <a:lnTo>
                      <a:pt x="113" y="340"/>
                    </a:lnTo>
                    <a:lnTo>
                      <a:pt x="113" y="397"/>
                    </a:lnTo>
                    <a:lnTo>
                      <a:pt x="56" y="397"/>
                    </a:lnTo>
                    <a:lnTo>
                      <a:pt x="56" y="453"/>
                    </a:lnTo>
                    <a:lnTo>
                      <a:pt x="0" y="453"/>
                    </a:lnTo>
                    <a:lnTo>
                      <a:pt x="0" y="623"/>
                    </a:lnTo>
                    <a:lnTo>
                      <a:pt x="56" y="623"/>
                    </a:lnTo>
                    <a:lnTo>
                      <a:pt x="56" y="680"/>
                    </a:lnTo>
                    <a:lnTo>
                      <a:pt x="283" y="680"/>
                    </a:lnTo>
                    <a:lnTo>
                      <a:pt x="283" y="737"/>
                    </a:lnTo>
                    <a:lnTo>
                      <a:pt x="397" y="737"/>
                    </a:lnTo>
                    <a:lnTo>
                      <a:pt x="397" y="793"/>
                    </a:lnTo>
                    <a:lnTo>
                      <a:pt x="510" y="793"/>
                    </a:lnTo>
                    <a:lnTo>
                      <a:pt x="510" y="737"/>
                    </a:lnTo>
                    <a:lnTo>
                      <a:pt x="567" y="737"/>
                    </a:lnTo>
                    <a:lnTo>
                      <a:pt x="567" y="793"/>
                    </a:lnTo>
                    <a:lnTo>
                      <a:pt x="680" y="793"/>
                    </a:lnTo>
                    <a:lnTo>
                      <a:pt x="680" y="737"/>
                    </a:lnTo>
                    <a:lnTo>
                      <a:pt x="737" y="737"/>
                    </a:lnTo>
                    <a:lnTo>
                      <a:pt x="737" y="680"/>
                    </a:lnTo>
                    <a:lnTo>
                      <a:pt x="794" y="680"/>
                    </a:lnTo>
                    <a:lnTo>
                      <a:pt x="794" y="567"/>
                    </a:lnTo>
                    <a:lnTo>
                      <a:pt x="907" y="567"/>
                    </a:lnTo>
                    <a:lnTo>
                      <a:pt x="907" y="623"/>
                    </a:lnTo>
                    <a:lnTo>
                      <a:pt x="1020" y="623"/>
                    </a:lnTo>
                    <a:lnTo>
                      <a:pt x="1020" y="737"/>
                    </a:lnTo>
                    <a:lnTo>
                      <a:pt x="1134" y="737"/>
                    </a:lnTo>
                    <a:lnTo>
                      <a:pt x="1134" y="680"/>
                    </a:lnTo>
                    <a:lnTo>
                      <a:pt x="1190" y="680"/>
                    </a:lnTo>
                    <a:lnTo>
                      <a:pt x="1190" y="567"/>
                    </a:lnTo>
                    <a:lnTo>
                      <a:pt x="1134" y="567"/>
                    </a:lnTo>
                    <a:lnTo>
                      <a:pt x="1134" y="397"/>
                    </a:lnTo>
                    <a:lnTo>
                      <a:pt x="1077" y="397"/>
                    </a:lnTo>
                    <a:lnTo>
                      <a:pt x="1077" y="453"/>
                    </a:lnTo>
                    <a:lnTo>
                      <a:pt x="1020" y="453"/>
                    </a:lnTo>
                    <a:lnTo>
                      <a:pt x="1020" y="397"/>
                    </a:lnTo>
                    <a:lnTo>
                      <a:pt x="794" y="397"/>
                    </a:lnTo>
                    <a:lnTo>
                      <a:pt x="794" y="453"/>
                    </a:lnTo>
                    <a:lnTo>
                      <a:pt x="737" y="453"/>
                    </a:lnTo>
                    <a:lnTo>
                      <a:pt x="737" y="510"/>
                    </a:lnTo>
                    <a:lnTo>
                      <a:pt x="680" y="510"/>
                    </a:lnTo>
                    <a:lnTo>
                      <a:pt x="680" y="623"/>
                    </a:lnTo>
                    <a:lnTo>
                      <a:pt x="567" y="623"/>
                    </a:lnTo>
                    <a:lnTo>
                      <a:pt x="567" y="397"/>
                    </a:lnTo>
                    <a:lnTo>
                      <a:pt x="510" y="397"/>
                    </a:lnTo>
                    <a:lnTo>
                      <a:pt x="510" y="340"/>
                    </a:lnTo>
                    <a:lnTo>
                      <a:pt x="623" y="340"/>
                    </a:lnTo>
                    <a:lnTo>
                      <a:pt x="623" y="226"/>
                    </a:lnTo>
                    <a:lnTo>
                      <a:pt x="397" y="226"/>
                    </a:lnTo>
                    <a:lnTo>
                      <a:pt x="397" y="170"/>
                    </a:lnTo>
                    <a:lnTo>
                      <a:pt x="340" y="170"/>
                    </a:lnTo>
                    <a:lnTo>
                      <a:pt x="340" y="226"/>
                    </a:lnTo>
                    <a:lnTo>
                      <a:pt x="283" y="226"/>
                    </a:lnTo>
                    <a:lnTo>
                      <a:pt x="28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9" name="Freeform 295"/>
              <p:cNvSpPr>
                <a:spLocks/>
              </p:cNvSpPr>
              <p:nvPr/>
            </p:nvSpPr>
            <p:spPr bwMode="auto">
              <a:xfrm>
                <a:off x="643" y="6243"/>
                <a:ext cx="567" cy="397"/>
              </a:xfrm>
              <a:custGeom>
                <a:avLst/>
                <a:gdLst>
                  <a:gd name="T0" fmla="*/ 510 w 567"/>
                  <a:gd name="T1" fmla="*/ 114 h 397"/>
                  <a:gd name="T2" fmla="*/ 453 w 567"/>
                  <a:gd name="T3" fmla="*/ 114 h 397"/>
                  <a:gd name="T4" fmla="*/ 453 w 567"/>
                  <a:gd name="T5" fmla="*/ 57 h 397"/>
                  <a:gd name="T6" fmla="*/ 396 w 567"/>
                  <a:gd name="T7" fmla="*/ 57 h 397"/>
                  <a:gd name="T8" fmla="*/ 396 w 567"/>
                  <a:gd name="T9" fmla="*/ 0 h 397"/>
                  <a:gd name="T10" fmla="*/ 0 w 567"/>
                  <a:gd name="T11" fmla="*/ 0 h 397"/>
                  <a:gd name="T12" fmla="*/ 0 w 567"/>
                  <a:gd name="T13" fmla="*/ 57 h 397"/>
                  <a:gd name="T14" fmla="*/ 56 w 567"/>
                  <a:gd name="T15" fmla="*/ 57 h 397"/>
                  <a:gd name="T16" fmla="*/ 56 w 567"/>
                  <a:gd name="T17" fmla="*/ 227 h 397"/>
                  <a:gd name="T18" fmla="*/ 0 w 567"/>
                  <a:gd name="T19" fmla="*/ 227 h 397"/>
                  <a:gd name="T20" fmla="*/ 0 w 567"/>
                  <a:gd name="T21" fmla="*/ 397 h 397"/>
                  <a:gd name="T22" fmla="*/ 113 w 567"/>
                  <a:gd name="T23" fmla="*/ 397 h 397"/>
                  <a:gd name="T24" fmla="*/ 113 w 567"/>
                  <a:gd name="T25" fmla="*/ 341 h 397"/>
                  <a:gd name="T26" fmla="*/ 396 w 567"/>
                  <a:gd name="T27" fmla="*/ 341 h 397"/>
                  <a:gd name="T28" fmla="*/ 396 w 567"/>
                  <a:gd name="T29" fmla="*/ 284 h 397"/>
                  <a:gd name="T30" fmla="*/ 510 w 567"/>
                  <a:gd name="T31" fmla="*/ 284 h 397"/>
                  <a:gd name="T32" fmla="*/ 510 w 567"/>
                  <a:gd name="T33" fmla="*/ 227 h 397"/>
                  <a:gd name="T34" fmla="*/ 567 w 567"/>
                  <a:gd name="T35" fmla="*/ 227 h 397"/>
                  <a:gd name="T36" fmla="*/ 567 w 567"/>
                  <a:gd name="T37" fmla="*/ 114 h 397"/>
                  <a:gd name="T38" fmla="*/ 510 w 567"/>
                  <a:gd name="T39" fmla="*/ 114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67" h="397">
                    <a:moveTo>
                      <a:pt x="510" y="114"/>
                    </a:moveTo>
                    <a:lnTo>
                      <a:pt x="453" y="114"/>
                    </a:lnTo>
                    <a:lnTo>
                      <a:pt x="453" y="57"/>
                    </a:lnTo>
                    <a:lnTo>
                      <a:pt x="396" y="57"/>
                    </a:lnTo>
                    <a:lnTo>
                      <a:pt x="396" y="0"/>
                    </a:lnTo>
                    <a:lnTo>
                      <a:pt x="0" y="0"/>
                    </a:lnTo>
                    <a:lnTo>
                      <a:pt x="0" y="57"/>
                    </a:lnTo>
                    <a:lnTo>
                      <a:pt x="56" y="57"/>
                    </a:lnTo>
                    <a:lnTo>
                      <a:pt x="56" y="227"/>
                    </a:lnTo>
                    <a:lnTo>
                      <a:pt x="0" y="227"/>
                    </a:lnTo>
                    <a:lnTo>
                      <a:pt x="0" y="397"/>
                    </a:lnTo>
                    <a:lnTo>
                      <a:pt x="113" y="397"/>
                    </a:lnTo>
                    <a:lnTo>
                      <a:pt x="113" y="341"/>
                    </a:lnTo>
                    <a:lnTo>
                      <a:pt x="396" y="341"/>
                    </a:lnTo>
                    <a:lnTo>
                      <a:pt x="396" y="284"/>
                    </a:lnTo>
                    <a:lnTo>
                      <a:pt x="510" y="284"/>
                    </a:lnTo>
                    <a:lnTo>
                      <a:pt x="510" y="227"/>
                    </a:lnTo>
                    <a:lnTo>
                      <a:pt x="567" y="227"/>
                    </a:lnTo>
                    <a:lnTo>
                      <a:pt x="567" y="114"/>
                    </a:lnTo>
                    <a:lnTo>
                      <a:pt x="510" y="11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0" name="Freeform 296"/>
              <p:cNvSpPr>
                <a:spLocks/>
              </p:cNvSpPr>
              <p:nvPr/>
            </p:nvSpPr>
            <p:spPr bwMode="auto">
              <a:xfrm>
                <a:off x="302" y="6924"/>
                <a:ext cx="964" cy="850"/>
              </a:xfrm>
              <a:custGeom>
                <a:avLst/>
                <a:gdLst>
                  <a:gd name="T0" fmla="*/ 397 w 964"/>
                  <a:gd name="T1" fmla="*/ 113 h 850"/>
                  <a:gd name="T2" fmla="*/ 511 w 964"/>
                  <a:gd name="T3" fmla="*/ 113 h 850"/>
                  <a:gd name="T4" fmla="*/ 511 w 964"/>
                  <a:gd name="T5" fmla="*/ 56 h 850"/>
                  <a:gd name="T6" fmla="*/ 567 w 964"/>
                  <a:gd name="T7" fmla="*/ 56 h 850"/>
                  <a:gd name="T8" fmla="*/ 567 w 964"/>
                  <a:gd name="T9" fmla="*/ 0 h 850"/>
                  <a:gd name="T10" fmla="*/ 681 w 964"/>
                  <a:gd name="T11" fmla="*/ 0 h 850"/>
                  <a:gd name="T12" fmla="*/ 681 w 964"/>
                  <a:gd name="T13" fmla="*/ 283 h 850"/>
                  <a:gd name="T14" fmla="*/ 737 w 964"/>
                  <a:gd name="T15" fmla="*/ 283 h 850"/>
                  <a:gd name="T16" fmla="*/ 737 w 964"/>
                  <a:gd name="T17" fmla="*/ 227 h 850"/>
                  <a:gd name="T18" fmla="*/ 851 w 964"/>
                  <a:gd name="T19" fmla="*/ 227 h 850"/>
                  <a:gd name="T20" fmla="*/ 851 w 964"/>
                  <a:gd name="T21" fmla="*/ 170 h 850"/>
                  <a:gd name="T22" fmla="*/ 908 w 964"/>
                  <a:gd name="T23" fmla="*/ 170 h 850"/>
                  <a:gd name="T24" fmla="*/ 908 w 964"/>
                  <a:gd name="T25" fmla="*/ 283 h 850"/>
                  <a:gd name="T26" fmla="*/ 964 w 964"/>
                  <a:gd name="T27" fmla="*/ 283 h 850"/>
                  <a:gd name="T28" fmla="*/ 964 w 964"/>
                  <a:gd name="T29" fmla="*/ 340 h 850"/>
                  <a:gd name="T30" fmla="*/ 908 w 964"/>
                  <a:gd name="T31" fmla="*/ 340 h 850"/>
                  <a:gd name="T32" fmla="*/ 908 w 964"/>
                  <a:gd name="T33" fmla="*/ 397 h 850"/>
                  <a:gd name="T34" fmla="*/ 851 w 964"/>
                  <a:gd name="T35" fmla="*/ 397 h 850"/>
                  <a:gd name="T36" fmla="*/ 851 w 964"/>
                  <a:gd name="T37" fmla="*/ 453 h 850"/>
                  <a:gd name="T38" fmla="*/ 794 w 964"/>
                  <a:gd name="T39" fmla="*/ 453 h 850"/>
                  <a:gd name="T40" fmla="*/ 794 w 964"/>
                  <a:gd name="T41" fmla="*/ 510 h 850"/>
                  <a:gd name="T42" fmla="*/ 737 w 964"/>
                  <a:gd name="T43" fmla="*/ 510 h 850"/>
                  <a:gd name="T44" fmla="*/ 737 w 964"/>
                  <a:gd name="T45" fmla="*/ 623 h 850"/>
                  <a:gd name="T46" fmla="*/ 851 w 964"/>
                  <a:gd name="T47" fmla="*/ 623 h 850"/>
                  <a:gd name="T48" fmla="*/ 851 w 964"/>
                  <a:gd name="T49" fmla="*/ 737 h 850"/>
                  <a:gd name="T50" fmla="*/ 737 w 964"/>
                  <a:gd name="T51" fmla="*/ 737 h 850"/>
                  <a:gd name="T52" fmla="*/ 737 w 964"/>
                  <a:gd name="T53" fmla="*/ 794 h 850"/>
                  <a:gd name="T54" fmla="*/ 511 w 964"/>
                  <a:gd name="T55" fmla="*/ 794 h 850"/>
                  <a:gd name="T56" fmla="*/ 511 w 964"/>
                  <a:gd name="T57" fmla="*/ 850 h 850"/>
                  <a:gd name="T58" fmla="*/ 341 w 964"/>
                  <a:gd name="T59" fmla="*/ 850 h 850"/>
                  <a:gd name="T60" fmla="*/ 341 w 964"/>
                  <a:gd name="T61" fmla="*/ 680 h 850"/>
                  <a:gd name="T62" fmla="*/ 227 w 964"/>
                  <a:gd name="T63" fmla="*/ 680 h 850"/>
                  <a:gd name="T64" fmla="*/ 227 w 964"/>
                  <a:gd name="T65" fmla="*/ 623 h 850"/>
                  <a:gd name="T66" fmla="*/ 57 w 964"/>
                  <a:gd name="T67" fmla="*/ 623 h 850"/>
                  <a:gd name="T68" fmla="*/ 57 w 964"/>
                  <a:gd name="T69" fmla="*/ 567 h 850"/>
                  <a:gd name="T70" fmla="*/ 0 w 964"/>
                  <a:gd name="T71" fmla="*/ 567 h 850"/>
                  <a:gd name="T72" fmla="*/ 0 w 964"/>
                  <a:gd name="T73" fmla="*/ 453 h 850"/>
                  <a:gd name="T74" fmla="*/ 341 w 964"/>
                  <a:gd name="T75" fmla="*/ 453 h 850"/>
                  <a:gd name="T76" fmla="*/ 341 w 964"/>
                  <a:gd name="T77" fmla="*/ 340 h 850"/>
                  <a:gd name="T78" fmla="*/ 454 w 964"/>
                  <a:gd name="T79" fmla="*/ 340 h 850"/>
                  <a:gd name="T80" fmla="*/ 454 w 964"/>
                  <a:gd name="T81" fmla="*/ 397 h 850"/>
                  <a:gd name="T82" fmla="*/ 511 w 964"/>
                  <a:gd name="T83" fmla="*/ 397 h 850"/>
                  <a:gd name="T84" fmla="*/ 511 w 964"/>
                  <a:gd name="T85" fmla="*/ 170 h 850"/>
                  <a:gd name="T86" fmla="*/ 397 w 964"/>
                  <a:gd name="T87" fmla="*/ 170 h 850"/>
                  <a:gd name="T88" fmla="*/ 397 w 964"/>
                  <a:gd name="T89" fmla="*/ 113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964" h="850">
                    <a:moveTo>
                      <a:pt x="397" y="113"/>
                    </a:moveTo>
                    <a:lnTo>
                      <a:pt x="511" y="113"/>
                    </a:lnTo>
                    <a:lnTo>
                      <a:pt x="511" y="56"/>
                    </a:lnTo>
                    <a:lnTo>
                      <a:pt x="567" y="56"/>
                    </a:lnTo>
                    <a:lnTo>
                      <a:pt x="567" y="0"/>
                    </a:lnTo>
                    <a:lnTo>
                      <a:pt x="681" y="0"/>
                    </a:lnTo>
                    <a:lnTo>
                      <a:pt x="681" y="283"/>
                    </a:lnTo>
                    <a:lnTo>
                      <a:pt x="737" y="283"/>
                    </a:lnTo>
                    <a:lnTo>
                      <a:pt x="737" y="227"/>
                    </a:lnTo>
                    <a:lnTo>
                      <a:pt x="851" y="227"/>
                    </a:lnTo>
                    <a:lnTo>
                      <a:pt x="851" y="170"/>
                    </a:lnTo>
                    <a:lnTo>
                      <a:pt x="908" y="170"/>
                    </a:lnTo>
                    <a:lnTo>
                      <a:pt x="908" y="283"/>
                    </a:lnTo>
                    <a:lnTo>
                      <a:pt x="964" y="283"/>
                    </a:lnTo>
                    <a:lnTo>
                      <a:pt x="964" y="340"/>
                    </a:lnTo>
                    <a:lnTo>
                      <a:pt x="908" y="340"/>
                    </a:lnTo>
                    <a:lnTo>
                      <a:pt x="908" y="397"/>
                    </a:lnTo>
                    <a:lnTo>
                      <a:pt x="851" y="397"/>
                    </a:lnTo>
                    <a:lnTo>
                      <a:pt x="851" y="453"/>
                    </a:lnTo>
                    <a:lnTo>
                      <a:pt x="794" y="453"/>
                    </a:lnTo>
                    <a:lnTo>
                      <a:pt x="794" y="510"/>
                    </a:lnTo>
                    <a:lnTo>
                      <a:pt x="737" y="510"/>
                    </a:lnTo>
                    <a:lnTo>
                      <a:pt x="737" y="623"/>
                    </a:lnTo>
                    <a:lnTo>
                      <a:pt x="851" y="623"/>
                    </a:lnTo>
                    <a:lnTo>
                      <a:pt x="851" y="737"/>
                    </a:lnTo>
                    <a:lnTo>
                      <a:pt x="737" y="737"/>
                    </a:lnTo>
                    <a:lnTo>
                      <a:pt x="737" y="794"/>
                    </a:lnTo>
                    <a:lnTo>
                      <a:pt x="511" y="794"/>
                    </a:lnTo>
                    <a:lnTo>
                      <a:pt x="511" y="850"/>
                    </a:lnTo>
                    <a:lnTo>
                      <a:pt x="341" y="850"/>
                    </a:lnTo>
                    <a:lnTo>
                      <a:pt x="341" y="680"/>
                    </a:lnTo>
                    <a:lnTo>
                      <a:pt x="227" y="680"/>
                    </a:lnTo>
                    <a:lnTo>
                      <a:pt x="227" y="623"/>
                    </a:lnTo>
                    <a:lnTo>
                      <a:pt x="57" y="623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453"/>
                    </a:lnTo>
                    <a:lnTo>
                      <a:pt x="341" y="453"/>
                    </a:lnTo>
                    <a:lnTo>
                      <a:pt x="341" y="340"/>
                    </a:lnTo>
                    <a:lnTo>
                      <a:pt x="454" y="340"/>
                    </a:lnTo>
                    <a:lnTo>
                      <a:pt x="454" y="397"/>
                    </a:lnTo>
                    <a:lnTo>
                      <a:pt x="511" y="397"/>
                    </a:lnTo>
                    <a:lnTo>
                      <a:pt x="511" y="170"/>
                    </a:lnTo>
                    <a:lnTo>
                      <a:pt x="397" y="170"/>
                    </a:lnTo>
                    <a:lnTo>
                      <a:pt x="397" y="11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1" name="Freeform 297"/>
              <p:cNvSpPr>
                <a:spLocks/>
              </p:cNvSpPr>
              <p:nvPr/>
            </p:nvSpPr>
            <p:spPr bwMode="auto">
              <a:xfrm>
                <a:off x="586" y="6470"/>
                <a:ext cx="1134" cy="1361"/>
              </a:xfrm>
              <a:custGeom>
                <a:avLst/>
                <a:gdLst>
                  <a:gd name="T0" fmla="*/ 113 w 1134"/>
                  <a:gd name="T1" fmla="*/ 284 h 1361"/>
                  <a:gd name="T2" fmla="*/ 57 w 1134"/>
                  <a:gd name="T3" fmla="*/ 454 h 1361"/>
                  <a:gd name="T4" fmla="*/ 113 w 1134"/>
                  <a:gd name="T5" fmla="*/ 510 h 1361"/>
                  <a:gd name="T6" fmla="*/ 0 w 1134"/>
                  <a:gd name="T7" fmla="*/ 567 h 1361"/>
                  <a:gd name="T8" fmla="*/ 227 w 1134"/>
                  <a:gd name="T9" fmla="*/ 510 h 1361"/>
                  <a:gd name="T10" fmla="*/ 283 w 1134"/>
                  <a:gd name="T11" fmla="*/ 454 h 1361"/>
                  <a:gd name="T12" fmla="*/ 397 w 1134"/>
                  <a:gd name="T13" fmla="*/ 737 h 1361"/>
                  <a:gd name="T14" fmla="*/ 453 w 1134"/>
                  <a:gd name="T15" fmla="*/ 681 h 1361"/>
                  <a:gd name="T16" fmla="*/ 567 w 1134"/>
                  <a:gd name="T17" fmla="*/ 624 h 1361"/>
                  <a:gd name="T18" fmla="*/ 624 w 1134"/>
                  <a:gd name="T19" fmla="*/ 737 h 1361"/>
                  <a:gd name="T20" fmla="*/ 680 w 1134"/>
                  <a:gd name="T21" fmla="*/ 794 h 1361"/>
                  <a:gd name="T22" fmla="*/ 624 w 1134"/>
                  <a:gd name="T23" fmla="*/ 851 h 1361"/>
                  <a:gd name="T24" fmla="*/ 567 w 1134"/>
                  <a:gd name="T25" fmla="*/ 907 h 1361"/>
                  <a:gd name="T26" fmla="*/ 510 w 1134"/>
                  <a:gd name="T27" fmla="*/ 964 h 1361"/>
                  <a:gd name="T28" fmla="*/ 453 w 1134"/>
                  <a:gd name="T29" fmla="*/ 1077 h 1361"/>
                  <a:gd name="T30" fmla="*/ 567 w 1134"/>
                  <a:gd name="T31" fmla="*/ 1191 h 1361"/>
                  <a:gd name="T32" fmla="*/ 453 w 1134"/>
                  <a:gd name="T33" fmla="*/ 1248 h 1361"/>
                  <a:gd name="T34" fmla="*/ 227 w 1134"/>
                  <a:gd name="T35" fmla="*/ 1304 h 1361"/>
                  <a:gd name="T36" fmla="*/ 57 w 1134"/>
                  <a:gd name="T37" fmla="*/ 1361 h 1361"/>
                  <a:gd name="T38" fmla="*/ 567 w 1134"/>
                  <a:gd name="T39" fmla="*/ 1304 h 1361"/>
                  <a:gd name="T40" fmla="*/ 680 w 1134"/>
                  <a:gd name="T41" fmla="*/ 1248 h 1361"/>
                  <a:gd name="T42" fmla="*/ 737 w 1134"/>
                  <a:gd name="T43" fmla="*/ 1191 h 1361"/>
                  <a:gd name="T44" fmla="*/ 794 w 1134"/>
                  <a:gd name="T45" fmla="*/ 851 h 1361"/>
                  <a:gd name="T46" fmla="*/ 850 w 1134"/>
                  <a:gd name="T47" fmla="*/ 681 h 1361"/>
                  <a:gd name="T48" fmla="*/ 907 w 1134"/>
                  <a:gd name="T49" fmla="*/ 624 h 1361"/>
                  <a:gd name="T50" fmla="*/ 964 w 1134"/>
                  <a:gd name="T51" fmla="*/ 567 h 1361"/>
                  <a:gd name="T52" fmla="*/ 1077 w 1134"/>
                  <a:gd name="T53" fmla="*/ 510 h 1361"/>
                  <a:gd name="T54" fmla="*/ 1134 w 1134"/>
                  <a:gd name="T55" fmla="*/ 340 h 1361"/>
                  <a:gd name="T56" fmla="*/ 1077 w 1134"/>
                  <a:gd name="T57" fmla="*/ 227 h 1361"/>
                  <a:gd name="T58" fmla="*/ 1020 w 1134"/>
                  <a:gd name="T59" fmla="*/ 170 h 1361"/>
                  <a:gd name="T60" fmla="*/ 964 w 1134"/>
                  <a:gd name="T61" fmla="*/ 57 h 1361"/>
                  <a:gd name="T62" fmla="*/ 737 w 1134"/>
                  <a:gd name="T63" fmla="*/ 0 h 1361"/>
                  <a:gd name="T64" fmla="*/ 567 w 1134"/>
                  <a:gd name="T65" fmla="*/ 57 h 1361"/>
                  <a:gd name="T66" fmla="*/ 453 w 1134"/>
                  <a:gd name="T67" fmla="*/ 114 h 1361"/>
                  <a:gd name="T68" fmla="*/ 170 w 1134"/>
                  <a:gd name="T69" fmla="*/ 170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134" h="1361">
                    <a:moveTo>
                      <a:pt x="113" y="170"/>
                    </a:moveTo>
                    <a:lnTo>
                      <a:pt x="113" y="284"/>
                    </a:lnTo>
                    <a:lnTo>
                      <a:pt x="57" y="284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510"/>
                    </a:lnTo>
                    <a:lnTo>
                      <a:pt x="0" y="510"/>
                    </a:lnTo>
                    <a:lnTo>
                      <a:pt x="0" y="567"/>
                    </a:lnTo>
                    <a:lnTo>
                      <a:pt x="227" y="567"/>
                    </a:lnTo>
                    <a:lnTo>
                      <a:pt x="227" y="510"/>
                    </a:lnTo>
                    <a:lnTo>
                      <a:pt x="283" y="510"/>
                    </a:lnTo>
                    <a:lnTo>
                      <a:pt x="283" y="454"/>
                    </a:lnTo>
                    <a:lnTo>
                      <a:pt x="397" y="454"/>
                    </a:lnTo>
                    <a:lnTo>
                      <a:pt x="397" y="737"/>
                    </a:lnTo>
                    <a:lnTo>
                      <a:pt x="453" y="737"/>
                    </a:lnTo>
                    <a:lnTo>
                      <a:pt x="453" y="681"/>
                    </a:lnTo>
                    <a:lnTo>
                      <a:pt x="567" y="681"/>
                    </a:lnTo>
                    <a:lnTo>
                      <a:pt x="567" y="624"/>
                    </a:lnTo>
                    <a:lnTo>
                      <a:pt x="624" y="624"/>
                    </a:lnTo>
                    <a:lnTo>
                      <a:pt x="624" y="737"/>
                    </a:lnTo>
                    <a:lnTo>
                      <a:pt x="680" y="737"/>
                    </a:lnTo>
                    <a:lnTo>
                      <a:pt x="680" y="794"/>
                    </a:lnTo>
                    <a:lnTo>
                      <a:pt x="624" y="794"/>
                    </a:lnTo>
                    <a:lnTo>
                      <a:pt x="624" y="851"/>
                    </a:lnTo>
                    <a:lnTo>
                      <a:pt x="567" y="851"/>
                    </a:lnTo>
                    <a:lnTo>
                      <a:pt x="567" y="907"/>
                    </a:lnTo>
                    <a:lnTo>
                      <a:pt x="510" y="907"/>
                    </a:lnTo>
                    <a:lnTo>
                      <a:pt x="510" y="964"/>
                    </a:lnTo>
                    <a:lnTo>
                      <a:pt x="453" y="964"/>
                    </a:lnTo>
                    <a:lnTo>
                      <a:pt x="453" y="1077"/>
                    </a:lnTo>
                    <a:lnTo>
                      <a:pt x="567" y="1077"/>
                    </a:lnTo>
                    <a:lnTo>
                      <a:pt x="567" y="1191"/>
                    </a:lnTo>
                    <a:lnTo>
                      <a:pt x="453" y="1191"/>
                    </a:lnTo>
                    <a:lnTo>
                      <a:pt x="453" y="1248"/>
                    </a:lnTo>
                    <a:lnTo>
                      <a:pt x="227" y="1248"/>
                    </a:lnTo>
                    <a:lnTo>
                      <a:pt x="227" y="1304"/>
                    </a:lnTo>
                    <a:lnTo>
                      <a:pt x="57" y="1304"/>
                    </a:lnTo>
                    <a:lnTo>
                      <a:pt x="57" y="1361"/>
                    </a:lnTo>
                    <a:lnTo>
                      <a:pt x="567" y="1361"/>
                    </a:lnTo>
                    <a:lnTo>
                      <a:pt x="567" y="1304"/>
                    </a:lnTo>
                    <a:lnTo>
                      <a:pt x="680" y="1304"/>
                    </a:lnTo>
                    <a:lnTo>
                      <a:pt x="680" y="1248"/>
                    </a:lnTo>
                    <a:lnTo>
                      <a:pt x="737" y="1248"/>
                    </a:lnTo>
                    <a:lnTo>
                      <a:pt x="737" y="1191"/>
                    </a:lnTo>
                    <a:lnTo>
                      <a:pt x="794" y="1191"/>
                    </a:lnTo>
                    <a:lnTo>
                      <a:pt x="794" y="851"/>
                    </a:lnTo>
                    <a:lnTo>
                      <a:pt x="850" y="851"/>
                    </a:lnTo>
                    <a:lnTo>
                      <a:pt x="850" y="681"/>
                    </a:lnTo>
                    <a:lnTo>
                      <a:pt x="907" y="681"/>
                    </a:lnTo>
                    <a:lnTo>
                      <a:pt x="907" y="624"/>
                    </a:lnTo>
                    <a:lnTo>
                      <a:pt x="964" y="624"/>
                    </a:lnTo>
                    <a:lnTo>
                      <a:pt x="964" y="567"/>
                    </a:lnTo>
                    <a:lnTo>
                      <a:pt x="1077" y="567"/>
                    </a:lnTo>
                    <a:lnTo>
                      <a:pt x="1077" y="510"/>
                    </a:lnTo>
                    <a:lnTo>
                      <a:pt x="1134" y="510"/>
                    </a:lnTo>
                    <a:lnTo>
                      <a:pt x="1134" y="340"/>
                    </a:lnTo>
                    <a:lnTo>
                      <a:pt x="1077" y="340"/>
                    </a:lnTo>
                    <a:lnTo>
                      <a:pt x="1077" y="227"/>
                    </a:lnTo>
                    <a:lnTo>
                      <a:pt x="1020" y="227"/>
                    </a:lnTo>
                    <a:lnTo>
                      <a:pt x="1020" y="170"/>
                    </a:lnTo>
                    <a:lnTo>
                      <a:pt x="964" y="170"/>
                    </a:lnTo>
                    <a:lnTo>
                      <a:pt x="964" y="57"/>
                    </a:lnTo>
                    <a:lnTo>
                      <a:pt x="737" y="57"/>
                    </a:lnTo>
                    <a:lnTo>
                      <a:pt x="737" y="0"/>
                    </a:lnTo>
                    <a:lnTo>
                      <a:pt x="567" y="0"/>
                    </a:lnTo>
                    <a:lnTo>
                      <a:pt x="567" y="57"/>
                    </a:lnTo>
                    <a:lnTo>
                      <a:pt x="453" y="57"/>
                    </a:lnTo>
                    <a:lnTo>
                      <a:pt x="453" y="114"/>
                    </a:lnTo>
                    <a:lnTo>
                      <a:pt x="170" y="114"/>
                    </a:lnTo>
                    <a:lnTo>
                      <a:pt x="170" y="170"/>
                    </a:lnTo>
                    <a:lnTo>
                      <a:pt x="113" y="17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3" name="Freeform 299"/>
              <p:cNvSpPr>
                <a:spLocks/>
              </p:cNvSpPr>
              <p:nvPr/>
            </p:nvSpPr>
            <p:spPr bwMode="auto">
              <a:xfrm>
                <a:off x="2230" y="5223"/>
                <a:ext cx="737" cy="1020"/>
              </a:xfrm>
              <a:custGeom>
                <a:avLst/>
                <a:gdLst>
                  <a:gd name="T0" fmla="*/ 681 w 737"/>
                  <a:gd name="T1" fmla="*/ 397 h 1020"/>
                  <a:gd name="T2" fmla="*/ 681 w 737"/>
                  <a:gd name="T3" fmla="*/ 340 h 1020"/>
                  <a:gd name="T4" fmla="*/ 567 w 737"/>
                  <a:gd name="T5" fmla="*/ 340 h 1020"/>
                  <a:gd name="T6" fmla="*/ 567 w 737"/>
                  <a:gd name="T7" fmla="*/ 283 h 1020"/>
                  <a:gd name="T8" fmla="*/ 624 w 737"/>
                  <a:gd name="T9" fmla="*/ 283 h 1020"/>
                  <a:gd name="T10" fmla="*/ 624 w 737"/>
                  <a:gd name="T11" fmla="*/ 227 h 1020"/>
                  <a:gd name="T12" fmla="*/ 681 w 737"/>
                  <a:gd name="T13" fmla="*/ 227 h 1020"/>
                  <a:gd name="T14" fmla="*/ 681 w 737"/>
                  <a:gd name="T15" fmla="*/ 113 h 1020"/>
                  <a:gd name="T16" fmla="*/ 624 w 737"/>
                  <a:gd name="T17" fmla="*/ 113 h 1020"/>
                  <a:gd name="T18" fmla="*/ 624 w 737"/>
                  <a:gd name="T19" fmla="*/ 56 h 1020"/>
                  <a:gd name="T20" fmla="*/ 567 w 737"/>
                  <a:gd name="T21" fmla="*/ 56 h 1020"/>
                  <a:gd name="T22" fmla="*/ 567 w 737"/>
                  <a:gd name="T23" fmla="*/ 0 h 1020"/>
                  <a:gd name="T24" fmla="*/ 454 w 737"/>
                  <a:gd name="T25" fmla="*/ 0 h 1020"/>
                  <a:gd name="T26" fmla="*/ 454 w 737"/>
                  <a:gd name="T27" fmla="*/ 170 h 1020"/>
                  <a:gd name="T28" fmla="*/ 340 w 737"/>
                  <a:gd name="T29" fmla="*/ 170 h 1020"/>
                  <a:gd name="T30" fmla="*/ 340 w 737"/>
                  <a:gd name="T31" fmla="*/ 113 h 1020"/>
                  <a:gd name="T32" fmla="*/ 284 w 737"/>
                  <a:gd name="T33" fmla="*/ 113 h 1020"/>
                  <a:gd name="T34" fmla="*/ 284 w 737"/>
                  <a:gd name="T35" fmla="*/ 227 h 1020"/>
                  <a:gd name="T36" fmla="*/ 340 w 737"/>
                  <a:gd name="T37" fmla="*/ 227 h 1020"/>
                  <a:gd name="T38" fmla="*/ 340 w 737"/>
                  <a:gd name="T39" fmla="*/ 283 h 1020"/>
                  <a:gd name="T40" fmla="*/ 284 w 737"/>
                  <a:gd name="T41" fmla="*/ 283 h 1020"/>
                  <a:gd name="T42" fmla="*/ 284 w 737"/>
                  <a:gd name="T43" fmla="*/ 340 h 1020"/>
                  <a:gd name="T44" fmla="*/ 170 w 737"/>
                  <a:gd name="T45" fmla="*/ 340 h 1020"/>
                  <a:gd name="T46" fmla="*/ 170 w 737"/>
                  <a:gd name="T47" fmla="*/ 453 h 1020"/>
                  <a:gd name="T48" fmla="*/ 114 w 737"/>
                  <a:gd name="T49" fmla="*/ 453 h 1020"/>
                  <a:gd name="T50" fmla="*/ 114 w 737"/>
                  <a:gd name="T51" fmla="*/ 510 h 1020"/>
                  <a:gd name="T52" fmla="*/ 57 w 737"/>
                  <a:gd name="T53" fmla="*/ 510 h 1020"/>
                  <a:gd name="T54" fmla="*/ 57 w 737"/>
                  <a:gd name="T55" fmla="*/ 567 h 1020"/>
                  <a:gd name="T56" fmla="*/ 0 w 737"/>
                  <a:gd name="T57" fmla="*/ 567 h 1020"/>
                  <a:gd name="T58" fmla="*/ 0 w 737"/>
                  <a:gd name="T59" fmla="*/ 680 h 1020"/>
                  <a:gd name="T60" fmla="*/ 57 w 737"/>
                  <a:gd name="T61" fmla="*/ 680 h 1020"/>
                  <a:gd name="T62" fmla="*/ 57 w 737"/>
                  <a:gd name="T63" fmla="*/ 794 h 1020"/>
                  <a:gd name="T64" fmla="*/ 114 w 737"/>
                  <a:gd name="T65" fmla="*/ 794 h 1020"/>
                  <a:gd name="T66" fmla="*/ 114 w 737"/>
                  <a:gd name="T67" fmla="*/ 964 h 1020"/>
                  <a:gd name="T68" fmla="*/ 170 w 737"/>
                  <a:gd name="T69" fmla="*/ 964 h 1020"/>
                  <a:gd name="T70" fmla="*/ 170 w 737"/>
                  <a:gd name="T71" fmla="*/ 1020 h 1020"/>
                  <a:gd name="T72" fmla="*/ 227 w 737"/>
                  <a:gd name="T73" fmla="*/ 1020 h 1020"/>
                  <a:gd name="T74" fmla="*/ 227 w 737"/>
                  <a:gd name="T75" fmla="*/ 964 h 1020"/>
                  <a:gd name="T76" fmla="*/ 284 w 737"/>
                  <a:gd name="T77" fmla="*/ 964 h 1020"/>
                  <a:gd name="T78" fmla="*/ 284 w 737"/>
                  <a:gd name="T79" fmla="*/ 907 h 1020"/>
                  <a:gd name="T80" fmla="*/ 510 w 737"/>
                  <a:gd name="T81" fmla="*/ 907 h 1020"/>
                  <a:gd name="T82" fmla="*/ 510 w 737"/>
                  <a:gd name="T83" fmla="*/ 850 h 1020"/>
                  <a:gd name="T84" fmla="*/ 567 w 737"/>
                  <a:gd name="T85" fmla="*/ 850 h 1020"/>
                  <a:gd name="T86" fmla="*/ 567 w 737"/>
                  <a:gd name="T87" fmla="*/ 680 h 1020"/>
                  <a:gd name="T88" fmla="*/ 624 w 737"/>
                  <a:gd name="T89" fmla="*/ 680 h 1020"/>
                  <a:gd name="T90" fmla="*/ 624 w 737"/>
                  <a:gd name="T91" fmla="*/ 623 h 1020"/>
                  <a:gd name="T92" fmla="*/ 567 w 737"/>
                  <a:gd name="T93" fmla="*/ 623 h 1020"/>
                  <a:gd name="T94" fmla="*/ 567 w 737"/>
                  <a:gd name="T95" fmla="*/ 567 h 1020"/>
                  <a:gd name="T96" fmla="*/ 737 w 737"/>
                  <a:gd name="T97" fmla="*/ 567 h 1020"/>
                  <a:gd name="T98" fmla="*/ 737 w 737"/>
                  <a:gd name="T99" fmla="*/ 397 h 1020"/>
                  <a:gd name="T100" fmla="*/ 681 w 737"/>
                  <a:gd name="T101" fmla="*/ 397 h 10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737" h="1020">
                    <a:moveTo>
                      <a:pt x="681" y="397"/>
                    </a:moveTo>
                    <a:lnTo>
                      <a:pt x="681" y="340"/>
                    </a:lnTo>
                    <a:lnTo>
                      <a:pt x="567" y="340"/>
                    </a:lnTo>
                    <a:lnTo>
                      <a:pt x="567" y="283"/>
                    </a:lnTo>
                    <a:lnTo>
                      <a:pt x="624" y="283"/>
                    </a:lnTo>
                    <a:lnTo>
                      <a:pt x="624" y="227"/>
                    </a:lnTo>
                    <a:lnTo>
                      <a:pt x="681" y="227"/>
                    </a:lnTo>
                    <a:lnTo>
                      <a:pt x="681" y="113"/>
                    </a:lnTo>
                    <a:lnTo>
                      <a:pt x="624" y="113"/>
                    </a:lnTo>
                    <a:lnTo>
                      <a:pt x="624" y="56"/>
                    </a:lnTo>
                    <a:lnTo>
                      <a:pt x="567" y="56"/>
                    </a:lnTo>
                    <a:lnTo>
                      <a:pt x="567" y="0"/>
                    </a:lnTo>
                    <a:lnTo>
                      <a:pt x="454" y="0"/>
                    </a:lnTo>
                    <a:lnTo>
                      <a:pt x="454" y="170"/>
                    </a:lnTo>
                    <a:lnTo>
                      <a:pt x="340" y="170"/>
                    </a:lnTo>
                    <a:lnTo>
                      <a:pt x="340" y="113"/>
                    </a:lnTo>
                    <a:lnTo>
                      <a:pt x="284" y="113"/>
                    </a:lnTo>
                    <a:lnTo>
                      <a:pt x="284" y="227"/>
                    </a:lnTo>
                    <a:lnTo>
                      <a:pt x="340" y="227"/>
                    </a:lnTo>
                    <a:lnTo>
                      <a:pt x="340" y="283"/>
                    </a:lnTo>
                    <a:lnTo>
                      <a:pt x="284" y="283"/>
                    </a:lnTo>
                    <a:lnTo>
                      <a:pt x="284" y="340"/>
                    </a:lnTo>
                    <a:lnTo>
                      <a:pt x="170" y="340"/>
                    </a:lnTo>
                    <a:lnTo>
                      <a:pt x="170" y="453"/>
                    </a:lnTo>
                    <a:lnTo>
                      <a:pt x="114" y="453"/>
                    </a:lnTo>
                    <a:lnTo>
                      <a:pt x="114" y="510"/>
                    </a:lnTo>
                    <a:lnTo>
                      <a:pt x="57" y="510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680"/>
                    </a:lnTo>
                    <a:lnTo>
                      <a:pt x="57" y="680"/>
                    </a:lnTo>
                    <a:lnTo>
                      <a:pt x="57" y="794"/>
                    </a:lnTo>
                    <a:lnTo>
                      <a:pt x="114" y="794"/>
                    </a:lnTo>
                    <a:lnTo>
                      <a:pt x="114" y="964"/>
                    </a:lnTo>
                    <a:lnTo>
                      <a:pt x="170" y="964"/>
                    </a:lnTo>
                    <a:lnTo>
                      <a:pt x="170" y="1020"/>
                    </a:lnTo>
                    <a:lnTo>
                      <a:pt x="227" y="1020"/>
                    </a:lnTo>
                    <a:lnTo>
                      <a:pt x="227" y="964"/>
                    </a:lnTo>
                    <a:lnTo>
                      <a:pt x="284" y="964"/>
                    </a:lnTo>
                    <a:lnTo>
                      <a:pt x="284" y="907"/>
                    </a:lnTo>
                    <a:lnTo>
                      <a:pt x="510" y="907"/>
                    </a:lnTo>
                    <a:lnTo>
                      <a:pt x="510" y="850"/>
                    </a:lnTo>
                    <a:lnTo>
                      <a:pt x="567" y="850"/>
                    </a:lnTo>
                    <a:lnTo>
                      <a:pt x="567" y="680"/>
                    </a:lnTo>
                    <a:lnTo>
                      <a:pt x="624" y="680"/>
                    </a:lnTo>
                    <a:lnTo>
                      <a:pt x="624" y="623"/>
                    </a:lnTo>
                    <a:lnTo>
                      <a:pt x="567" y="623"/>
                    </a:lnTo>
                    <a:lnTo>
                      <a:pt x="567" y="567"/>
                    </a:lnTo>
                    <a:lnTo>
                      <a:pt x="737" y="567"/>
                    </a:lnTo>
                    <a:lnTo>
                      <a:pt x="737" y="397"/>
                    </a:lnTo>
                    <a:lnTo>
                      <a:pt x="681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4" name="Freeform 300"/>
              <p:cNvSpPr>
                <a:spLocks/>
              </p:cNvSpPr>
              <p:nvPr/>
            </p:nvSpPr>
            <p:spPr bwMode="auto">
              <a:xfrm>
                <a:off x="756" y="4939"/>
                <a:ext cx="1588" cy="1361"/>
              </a:xfrm>
              <a:custGeom>
                <a:avLst/>
                <a:gdLst>
                  <a:gd name="T0" fmla="*/ 907 w 1588"/>
                  <a:gd name="T1" fmla="*/ 1361 h 1361"/>
                  <a:gd name="T2" fmla="*/ 1077 w 1588"/>
                  <a:gd name="T3" fmla="*/ 1304 h 1361"/>
                  <a:gd name="T4" fmla="*/ 1247 w 1588"/>
                  <a:gd name="T5" fmla="*/ 1248 h 1361"/>
                  <a:gd name="T6" fmla="*/ 1361 w 1588"/>
                  <a:gd name="T7" fmla="*/ 1191 h 1361"/>
                  <a:gd name="T8" fmla="*/ 1474 w 1588"/>
                  <a:gd name="T9" fmla="*/ 1134 h 1361"/>
                  <a:gd name="T10" fmla="*/ 1588 w 1588"/>
                  <a:gd name="T11" fmla="*/ 1191 h 1361"/>
                  <a:gd name="T12" fmla="*/ 1531 w 1588"/>
                  <a:gd name="T13" fmla="*/ 1078 h 1361"/>
                  <a:gd name="T14" fmla="*/ 1474 w 1588"/>
                  <a:gd name="T15" fmla="*/ 964 h 1361"/>
                  <a:gd name="T16" fmla="*/ 1417 w 1588"/>
                  <a:gd name="T17" fmla="*/ 794 h 1361"/>
                  <a:gd name="T18" fmla="*/ 1361 w 1588"/>
                  <a:gd name="T19" fmla="*/ 737 h 1361"/>
                  <a:gd name="T20" fmla="*/ 1304 w 1588"/>
                  <a:gd name="T21" fmla="*/ 397 h 1361"/>
                  <a:gd name="T22" fmla="*/ 1247 w 1588"/>
                  <a:gd name="T23" fmla="*/ 284 h 1361"/>
                  <a:gd name="T24" fmla="*/ 1134 w 1588"/>
                  <a:gd name="T25" fmla="*/ 170 h 1361"/>
                  <a:gd name="T26" fmla="*/ 1021 w 1588"/>
                  <a:gd name="T27" fmla="*/ 114 h 1361"/>
                  <a:gd name="T28" fmla="*/ 964 w 1588"/>
                  <a:gd name="T29" fmla="*/ 227 h 1361"/>
                  <a:gd name="T30" fmla="*/ 907 w 1588"/>
                  <a:gd name="T31" fmla="*/ 284 h 1361"/>
                  <a:gd name="T32" fmla="*/ 794 w 1588"/>
                  <a:gd name="T33" fmla="*/ 340 h 1361"/>
                  <a:gd name="T34" fmla="*/ 737 w 1588"/>
                  <a:gd name="T35" fmla="*/ 284 h 1361"/>
                  <a:gd name="T36" fmla="*/ 624 w 1588"/>
                  <a:gd name="T37" fmla="*/ 340 h 1361"/>
                  <a:gd name="T38" fmla="*/ 510 w 1588"/>
                  <a:gd name="T39" fmla="*/ 284 h 1361"/>
                  <a:gd name="T40" fmla="*/ 283 w 1588"/>
                  <a:gd name="T41" fmla="*/ 227 h 1361"/>
                  <a:gd name="T42" fmla="*/ 227 w 1588"/>
                  <a:gd name="T43" fmla="*/ 170 h 1361"/>
                  <a:gd name="T44" fmla="*/ 113 w 1588"/>
                  <a:gd name="T45" fmla="*/ 57 h 1361"/>
                  <a:gd name="T46" fmla="*/ 0 w 1588"/>
                  <a:gd name="T47" fmla="*/ 0 h 1361"/>
                  <a:gd name="T48" fmla="*/ 57 w 1588"/>
                  <a:gd name="T49" fmla="*/ 57 h 1361"/>
                  <a:gd name="T50" fmla="*/ 113 w 1588"/>
                  <a:gd name="T51" fmla="*/ 227 h 1361"/>
                  <a:gd name="T52" fmla="*/ 170 w 1588"/>
                  <a:gd name="T53" fmla="*/ 284 h 1361"/>
                  <a:gd name="T54" fmla="*/ 227 w 1588"/>
                  <a:gd name="T55" fmla="*/ 340 h 1361"/>
                  <a:gd name="T56" fmla="*/ 283 w 1588"/>
                  <a:gd name="T57" fmla="*/ 454 h 1361"/>
                  <a:gd name="T58" fmla="*/ 340 w 1588"/>
                  <a:gd name="T59" fmla="*/ 511 h 1361"/>
                  <a:gd name="T60" fmla="*/ 397 w 1588"/>
                  <a:gd name="T61" fmla="*/ 624 h 1361"/>
                  <a:gd name="T62" fmla="*/ 567 w 1588"/>
                  <a:gd name="T63" fmla="*/ 681 h 1361"/>
                  <a:gd name="T64" fmla="*/ 510 w 1588"/>
                  <a:gd name="T65" fmla="*/ 737 h 1361"/>
                  <a:gd name="T66" fmla="*/ 624 w 1588"/>
                  <a:gd name="T67" fmla="*/ 794 h 1361"/>
                  <a:gd name="T68" fmla="*/ 680 w 1588"/>
                  <a:gd name="T69" fmla="*/ 1021 h 1361"/>
                  <a:gd name="T70" fmla="*/ 737 w 1588"/>
                  <a:gd name="T71" fmla="*/ 1134 h 1361"/>
                  <a:gd name="T72" fmla="*/ 794 w 1588"/>
                  <a:gd name="T73" fmla="*/ 1248 h 1361"/>
                  <a:gd name="T74" fmla="*/ 737 w 1588"/>
                  <a:gd name="T75" fmla="*/ 1361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588" h="1361">
                    <a:moveTo>
                      <a:pt x="794" y="1361"/>
                    </a:moveTo>
                    <a:lnTo>
                      <a:pt x="907" y="1361"/>
                    </a:lnTo>
                    <a:lnTo>
                      <a:pt x="907" y="1304"/>
                    </a:lnTo>
                    <a:lnTo>
                      <a:pt x="1077" y="1304"/>
                    </a:lnTo>
                    <a:lnTo>
                      <a:pt x="1077" y="1248"/>
                    </a:lnTo>
                    <a:lnTo>
                      <a:pt x="1247" y="1248"/>
                    </a:lnTo>
                    <a:lnTo>
                      <a:pt x="1247" y="1191"/>
                    </a:lnTo>
                    <a:lnTo>
                      <a:pt x="1361" y="1191"/>
                    </a:lnTo>
                    <a:lnTo>
                      <a:pt x="1361" y="1134"/>
                    </a:lnTo>
                    <a:lnTo>
                      <a:pt x="1474" y="1134"/>
                    </a:lnTo>
                    <a:lnTo>
                      <a:pt x="1474" y="1191"/>
                    </a:lnTo>
                    <a:lnTo>
                      <a:pt x="1588" y="1191"/>
                    </a:lnTo>
                    <a:lnTo>
                      <a:pt x="1588" y="1078"/>
                    </a:lnTo>
                    <a:lnTo>
                      <a:pt x="1531" y="1078"/>
                    </a:lnTo>
                    <a:lnTo>
                      <a:pt x="1531" y="964"/>
                    </a:lnTo>
                    <a:lnTo>
                      <a:pt x="1474" y="964"/>
                    </a:lnTo>
                    <a:lnTo>
                      <a:pt x="1474" y="794"/>
                    </a:lnTo>
                    <a:lnTo>
                      <a:pt x="1417" y="794"/>
                    </a:lnTo>
                    <a:lnTo>
                      <a:pt x="1417" y="737"/>
                    </a:lnTo>
                    <a:lnTo>
                      <a:pt x="1361" y="737"/>
                    </a:lnTo>
                    <a:lnTo>
                      <a:pt x="1361" y="397"/>
                    </a:lnTo>
                    <a:lnTo>
                      <a:pt x="1304" y="397"/>
                    </a:lnTo>
                    <a:lnTo>
                      <a:pt x="1304" y="284"/>
                    </a:lnTo>
                    <a:lnTo>
                      <a:pt x="1247" y="284"/>
                    </a:lnTo>
                    <a:lnTo>
                      <a:pt x="1247" y="170"/>
                    </a:lnTo>
                    <a:lnTo>
                      <a:pt x="1134" y="170"/>
                    </a:lnTo>
                    <a:lnTo>
                      <a:pt x="1134" y="114"/>
                    </a:lnTo>
                    <a:lnTo>
                      <a:pt x="1021" y="114"/>
                    </a:lnTo>
                    <a:lnTo>
                      <a:pt x="1021" y="227"/>
                    </a:lnTo>
                    <a:lnTo>
                      <a:pt x="964" y="227"/>
                    </a:lnTo>
                    <a:lnTo>
                      <a:pt x="964" y="284"/>
                    </a:lnTo>
                    <a:lnTo>
                      <a:pt x="907" y="284"/>
                    </a:lnTo>
                    <a:lnTo>
                      <a:pt x="907" y="340"/>
                    </a:lnTo>
                    <a:lnTo>
                      <a:pt x="794" y="340"/>
                    </a:lnTo>
                    <a:lnTo>
                      <a:pt x="794" y="284"/>
                    </a:lnTo>
                    <a:lnTo>
                      <a:pt x="737" y="284"/>
                    </a:lnTo>
                    <a:lnTo>
                      <a:pt x="737" y="340"/>
                    </a:lnTo>
                    <a:lnTo>
                      <a:pt x="624" y="340"/>
                    </a:lnTo>
                    <a:lnTo>
                      <a:pt x="624" y="284"/>
                    </a:lnTo>
                    <a:lnTo>
                      <a:pt x="510" y="284"/>
                    </a:lnTo>
                    <a:lnTo>
                      <a:pt x="510" y="227"/>
                    </a:lnTo>
                    <a:lnTo>
                      <a:pt x="283" y="227"/>
                    </a:lnTo>
                    <a:lnTo>
                      <a:pt x="283" y="170"/>
                    </a:lnTo>
                    <a:lnTo>
                      <a:pt x="227" y="170"/>
                    </a:lnTo>
                    <a:lnTo>
                      <a:pt x="227" y="57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0" y="0"/>
                    </a:lnTo>
                    <a:lnTo>
                      <a:pt x="0" y="57"/>
                    </a:lnTo>
                    <a:lnTo>
                      <a:pt x="57" y="57"/>
                    </a:lnTo>
                    <a:lnTo>
                      <a:pt x="57" y="227"/>
                    </a:lnTo>
                    <a:lnTo>
                      <a:pt x="113" y="227"/>
                    </a:lnTo>
                    <a:lnTo>
                      <a:pt x="113" y="284"/>
                    </a:lnTo>
                    <a:lnTo>
                      <a:pt x="170" y="284"/>
                    </a:lnTo>
                    <a:lnTo>
                      <a:pt x="170" y="340"/>
                    </a:lnTo>
                    <a:lnTo>
                      <a:pt x="227" y="340"/>
                    </a:lnTo>
                    <a:lnTo>
                      <a:pt x="227" y="454"/>
                    </a:lnTo>
                    <a:lnTo>
                      <a:pt x="283" y="454"/>
                    </a:lnTo>
                    <a:lnTo>
                      <a:pt x="283" y="511"/>
                    </a:lnTo>
                    <a:lnTo>
                      <a:pt x="340" y="511"/>
                    </a:lnTo>
                    <a:lnTo>
                      <a:pt x="340" y="624"/>
                    </a:lnTo>
                    <a:lnTo>
                      <a:pt x="397" y="624"/>
                    </a:lnTo>
                    <a:lnTo>
                      <a:pt x="397" y="681"/>
                    </a:lnTo>
                    <a:lnTo>
                      <a:pt x="567" y="681"/>
                    </a:lnTo>
                    <a:lnTo>
                      <a:pt x="567" y="737"/>
                    </a:lnTo>
                    <a:lnTo>
                      <a:pt x="510" y="737"/>
                    </a:lnTo>
                    <a:lnTo>
                      <a:pt x="510" y="794"/>
                    </a:lnTo>
                    <a:lnTo>
                      <a:pt x="624" y="794"/>
                    </a:lnTo>
                    <a:lnTo>
                      <a:pt x="680" y="794"/>
                    </a:lnTo>
                    <a:lnTo>
                      <a:pt x="680" y="1021"/>
                    </a:lnTo>
                    <a:lnTo>
                      <a:pt x="737" y="1021"/>
                    </a:lnTo>
                    <a:lnTo>
                      <a:pt x="737" y="1134"/>
                    </a:lnTo>
                    <a:lnTo>
                      <a:pt x="794" y="1134"/>
                    </a:lnTo>
                    <a:lnTo>
                      <a:pt x="794" y="1248"/>
                    </a:lnTo>
                    <a:lnTo>
                      <a:pt x="737" y="1248"/>
                    </a:lnTo>
                    <a:lnTo>
                      <a:pt x="737" y="1361"/>
                    </a:lnTo>
                    <a:lnTo>
                      <a:pt x="794" y="136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5" name="Freeform 301"/>
              <p:cNvSpPr>
                <a:spLocks/>
              </p:cNvSpPr>
              <p:nvPr/>
            </p:nvSpPr>
            <p:spPr bwMode="auto">
              <a:xfrm>
                <a:off x="416" y="5053"/>
                <a:ext cx="1134" cy="1304"/>
              </a:xfrm>
              <a:custGeom>
                <a:avLst/>
                <a:gdLst>
                  <a:gd name="T0" fmla="*/ 397 w 1134"/>
                  <a:gd name="T1" fmla="*/ 56 h 1304"/>
                  <a:gd name="T2" fmla="*/ 340 w 1134"/>
                  <a:gd name="T3" fmla="*/ 56 h 1304"/>
                  <a:gd name="T4" fmla="*/ 340 w 1134"/>
                  <a:gd name="T5" fmla="*/ 0 h 1304"/>
                  <a:gd name="T6" fmla="*/ 227 w 1134"/>
                  <a:gd name="T7" fmla="*/ 0 h 1304"/>
                  <a:gd name="T8" fmla="*/ 227 w 1134"/>
                  <a:gd name="T9" fmla="*/ 113 h 1304"/>
                  <a:gd name="T10" fmla="*/ 283 w 1134"/>
                  <a:gd name="T11" fmla="*/ 113 h 1304"/>
                  <a:gd name="T12" fmla="*/ 283 w 1134"/>
                  <a:gd name="T13" fmla="*/ 170 h 1304"/>
                  <a:gd name="T14" fmla="*/ 170 w 1134"/>
                  <a:gd name="T15" fmla="*/ 170 h 1304"/>
                  <a:gd name="T16" fmla="*/ 170 w 1134"/>
                  <a:gd name="T17" fmla="*/ 226 h 1304"/>
                  <a:gd name="T18" fmla="*/ 0 w 1134"/>
                  <a:gd name="T19" fmla="*/ 226 h 1304"/>
                  <a:gd name="T20" fmla="*/ 0 w 1134"/>
                  <a:gd name="T21" fmla="*/ 283 h 1304"/>
                  <a:gd name="T22" fmla="*/ 170 w 1134"/>
                  <a:gd name="T23" fmla="*/ 283 h 1304"/>
                  <a:gd name="T24" fmla="*/ 170 w 1134"/>
                  <a:gd name="T25" fmla="*/ 340 h 1304"/>
                  <a:gd name="T26" fmla="*/ 283 w 1134"/>
                  <a:gd name="T27" fmla="*/ 340 h 1304"/>
                  <a:gd name="T28" fmla="*/ 283 w 1134"/>
                  <a:gd name="T29" fmla="*/ 397 h 1304"/>
                  <a:gd name="T30" fmla="*/ 340 w 1134"/>
                  <a:gd name="T31" fmla="*/ 397 h 1304"/>
                  <a:gd name="T32" fmla="*/ 340 w 1134"/>
                  <a:gd name="T33" fmla="*/ 567 h 1304"/>
                  <a:gd name="T34" fmla="*/ 397 w 1134"/>
                  <a:gd name="T35" fmla="*/ 567 h 1304"/>
                  <a:gd name="T36" fmla="*/ 397 w 1134"/>
                  <a:gd name="T37" fmla="*/ 623 h 1304"/>
                  <a:gd name="T38" fmla="*/ 453 w 1134"/>
                  <a:gd name="T39" fmla="*/ 623 h 1304"/>
                  <a:gd name="T40" fmla="*/ 453 w 1134"/>
                  <a:gd name="T41" fmla="*/ 850 h 1304"/>
                  <a:gd name="T42" fmla="*/ 340 w 1134"/>
                  <a:gd name="T43" fmla="*/ 850 h 1304"/>
                  <a:gd name="T44" fmla="*/ 340 w 1134"/>
                  <a:gd name="T45" fmla="*/ 907 h 1304"/>
                  <a:gd name="T46" fmla="*/ 227 w 1134"/>
                  <a:gd name="T47" fmla="*/ 907 h 1304"/>
                  <a:gd name="T48" fmla="*/ 227 w 1134"/>
                  <a:gd name="T49" fmla="*/ 1020 h 1304"/>
                  <a:gd name="T50" fmla="*/ 170 w 1134"/>
                  <a:gd name="T51" fmla="*/ 1020 h 1304"/>
                  <a:gd name="T52" fmla="*/ 170 w 1134"/>
                  <a:gd name="T53" fmla="*/ 1190 h 1304"/>
                  <a:gd name="T54" fmla="*/ 623 w 1134"/>
                  <a:gd name="T55" fmla="*/ 1190 h 1304"/>
                  <a:gd name="T56" fmla="*/ 623 w 1134"/>
                  <a:gd name="T57" fmla="*/ 1247 h 1304"/>
                  <a:gd name="T58" fmla="*/ 680 w 1134"/>
                  <a:gd name="T59" fmla="*/ 1247 h 1304"/>
                  <a:gd name="T60" fmla="*/ 680 w 1134"/>
                  <a:gd name="T61" fmla="*/ 1304 h 1304"/>
                  <a:gd name="T62" fmla="*/ 850 w 1134"/>
                  <a:gd name="T63" fmla="*/ 1304 h 1304"/>
                  <a:gd name="T64" fmla="*/ 850 w 1134"/>
                  <a:gd name="T65" fmla="*/ 1247 h 1304"/>
                  <a:gd name="T66" fmla="*/ 1077 w 1134"/>
                  <a:gd name="T67" fmla="*/ 1247 h 1304"/>
                  <a:gd name="T68" fmla="*/ 1077 w 1134"/>
                  <a:gd name="T69" fmla="*/ 1134 h 1304"/>
                  <a:gd name="T70" fmla="*/ 1134 w 1134"/>
                  <a:gd name="T71" fmla="*/ 1134 h 1304"/>
                  <a:gd name="T72" fmla="*/ 1134 w 1134"/>
                  <a:gd name="T73" fmla="*/ 1020 h 1304"/>
                  <a:gd name="T74" fmla="*/ 1077 w 1134"/>
                  <a:gd name="T75" fmla="*/ 1020 h 1304"/>
                  <a:gd name="T76" fmla="*/ 1077 w 1134"/>
                  <a:gd name="T77" fmla="*/ 907 h 1304"/>
                  <a:gd name="T78" fmla="*/ 1020 w 1134"/>
                  <a:gd name="T79" fmla="*/ 907 h 1304"/>
                  <a:gd name="T80" fmla="*/ 1020 w 1134"/>
                  <a:gd name="T81" fmla="*/ 680 h 1304"/>
                  <a:gd name="T82" fmla="*/ 850 w 1134"/>
                  <a:gd name="T83" fmla="*/ 680 h 1304"/>
                  <a:gd name="T84" fmla="*/ 850 w 1134"/>
                  <a:gd name="T85" fmla="*/ 623 h 1304"/>
                  <a:gd name="T86" fmla="*/ 907 w 1134"/>
                  <a:gd name="T87" fmla="*/ 623 h 1304"/>
                  <a:gd name="T88" fmla="*/ 907 w 1134"/>
                  <a:gd name="T89" fmla="*/ 567 h 1304"/>
                  <a:gd name="T90" fmla="*/ 737 w 1134"/>
                  <a:gd name="T91" fmla="*/ 567 h 1304"/>
                  <a:gd name="T92" fmla="*/ 737 w 1134"/>
                  <a:gd name="T93" fmla="*/ 510 h 1304"/>
                  <a:gd name="T94" fmla="*/ 680 w 1134"/>
                  <a:gd name="T95" fmla="*/ 510 h 1304"/>
                  <a:gd name="T96" fmla="*/ 680 w 1134"/>
                  <a:gd name="T97" fmla="*/ 397 h 1304"/>
                  <a:gd name="T98" fmla="*/ 623 w 1134"/>
                  <a:gd name="T99" fmla="*/ 397 h 1304"/>
                  <a:gd name="T100" fmla="*/ 623 w 1134"/>
                  <a:gd name="T101" fmla="*/ 340 h 1304"/>
                  <a:gd name="T102" fmla="*/ 567 w 1134"/>
                  <a:gd name="T103" fmla="*/ 340 h 1304"/>
                  <a:gd name="T104" fmla="*/ 567 w 1134"/>
                  <a:gd name="T105" fmla="*/ 226 h 1304"/>
                  <a:gd name="T106" fmla="*/ 510 w 1134"/>
                  <a:gd name="T107" fmla="*/ 226 h 1304"/>
                  <a:gd name="T108" fmla="*/ 510 w 1134"/>
                  <a:gd name="T109" fmla="*/ 170 h 1304"/>
                  <a:gd name="T110" fmla="*/ 453 w 1134"/>
                  <a:gd name="T111" fmla="*/ 170 h 1304"/>
                  <a:gd name="T112" fmla="*/ 453 w 1134"/>
                  <a:gd name="T113" fmla="*/ 113 h 1304"/>
                  <a:gd name="T114" fmla="*/ 397 w 1134"/>
                  <a:gd name="T115" fmla="*/ 113 h 1304"/>
                  <a:gd name="T116" fmla="*/ 397 w 1134"/>
                  <a:gd name="T117" fmla="*/ 56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134" h="1304">
                    <a:moveTo>
                      <a:pt x="397" y="56"/>
                    </a:moveTo>
                    <a:lnTo>
                      <a:pt x="340" y="56"/>
                    </a:lnTo>
                    <a:lnTo>
                      <a:pt x="340" y="0"/>
                    </a:lnTo>
                    <a:lnTo>
                      <a:pt x="227" y="0"/>
                    </a:lnTo>
                    <a:lnTo>
                      <a:pt x="227" y="113"/>
                    </a:lnTo>
                    <a:lnTo>
                      <a:pt x="283" y="113"/>
                    </a:lnTo>
                    <a:lnTo>
                      <a:pt x="283" y="170"/>
                    </a:lnTo>
                    <a:lnTo>
                      <a:pt x="170" y="170"/>
                    </a:lnTo>
                    <a:lnTo>
                      <a:pt x="170" y="226"/>
                    </a:lnTo>
                    <a:lnTo>
                      <a:pt x="0" y="226"/>
                    </a:lnTo>
                    <a:lnTo>
                      <a:pt x="0" y="283"/>
                    </a:lnTo>
                    <a:lnTo>
                      <a:pt x="170" y="283"/>
                    </a:lnTo>
                    <a:lnTo>
                      <a:pt x="170" y="340"/>
                    </a:lnTo>
                    <a:lnTo>
                      <a:pt x="283" y="340"/>
                    </a:lnTo>
                    <a:lnTo>
                      <a:pt x="283" y="397"/>
                    </a:lnTo>
                    <a:lnTo>
                      <a:pt x="340" y="397"/>
                    </a:lnTo>
                    <a:lnTo>
                      <a:pt x="340" y="567"/>
                    </a:lnTo>
                    <a:lnTo>
                      <a:pt x="397" y="567"/>
                    </a:lnTo>
                    <a:lnTo>
                      <a:pt x="397" y="623"/>
                    </a:lnTo>
                    <a:lnTo>
                      <a:pt x="453" y="623"/>
                    </a:lnTo>
                    <a:lnTo>
                      <a:pt x="453" y="850"/>
                    </a:lnTo>
                    <a:lnTo>
                      <a:pt x="340" y="850"/>
                    </a:lnTo>
                    <a:lnTo>
                      <a:pt x="340" y="907"/>
                    </a:lnTo>
                    <a:lnTo>
                      <a:pt x="227" y="907"/>
                    </a:lnTo>
                    <a:lnTo>
                      <a:pt x="227" y="1020"/>
                    </a:lnTo>
                    <a:lnTo>
                      <a:pt x="170" y="1020"/>
                    </a:lnTo>
                    <a:lnTo>
                      <a:pt x="170" y="1190"/>
                    </a:lnTo>
                    <a:lnTo>
                      <a:pt x="623" y="1190"/>
                    </a:lnTo>
                    <a:lnTo>
                      <a:pt x="623" y="1247"/>
                    </a:lnTo>
                    <a:lnTo>
                      <a:pt x="680" y="1247"/>
                    </a:lnTo>
                    <a:lnTo>
                      <a:pt x="680" y="1304"/>
                    </a:lnTo>
                    <a:lnTo>
                      <a:pt x="850" y="1304"/>
                    </a:lnTo>
                    <a:lnTo>
                      <a:pt x="850" y="1247"/>
                    </a:lnTo>
                    <a:lnTo>
                      <a:pt x="1077" y="1247"/>
                    </a:lnTo>
                    <a:lnTo>
                      <a:pt x="1077" y="1134"/>
                    </a:lnTo>
                    <a:lnTo>
                      <a:pt x="1134" y="1134"/>
                    </a:lnTo>
                    <a:lnTo>
                      <a:pt x="1134" y="1020"/>
                    </a:lnTo>
                    <a:lnTo>
                      <a:pt x="1077" y="1020"/>
                    </a:lnTo>
                    <a:lnTo>
                      <a:pt x="1077" y="907"/>
                    </a:lnTo>
                    <a:lnTo>
                      <a:pt x="1020" y="907"/>
                    </a:lnTo>
                    <a:lnTo>
                      <a:pt x="1020" y="680"/>
                    </a:lnTo>
                    <a:lnTo>
                      <a:pt x="850" y="680"/>
                    </a:lnTo>
                    <a:lnTo>
                      <a:pt x="850" y="623"/>
                    </a:lnTo>
                    <a:lnTo>
                      <a:pt x="907" y="623"/>
                    </a:lnTo>
                    <a:lnTo>
                      <a:pt x="907" y="567"/>
                    </a:lnTo>
                    <a:lnTo>
                      <a:pt x="737" y="567"/>
                    </a:lnTo>
                    <a:lnTo>
                      <a:pt x="737" y="510"/>
                    </a:lnTo>
                    <a:lnTo>
                      <a:pt x="680" y="510"/>
                    </a:lnTo>
                    <a:lnTo>
                      <a:pt x="680" y="397"/>
                    </a:lnTo>
                    <a:lnTo>
                      <a:pt x="623" y="397"/>
                    </a:lnTo>
                    <a:lnTo>
                      <a:pt x="623" y="340"/>
                    </a:lnTo>
                    <a:lnTo>
                      <a:pt x="567" y="340"/>
                    </a:lnTo>
                    <a:lnTo>
                      <a:pt x="567" y="226"/>
                    </a:lnTo>
                    <a:lnTo>
                      <a:pt x="510" y="226"/>
                    </a:lnTo>
                    <a:lnTo>
                      <a:pt x="510" y="170"/>
                    </a:lnTo>
                    <a:lnTo>
                      <a:pt x="453" y="170"/>
                    </a:lnTo>
                    <a:lnTo>
                      <a:pt x="453" y="113"/>
                    </a:lnTo>
                    <a:lnTo>
                      <a:pt x="397" y="113"/>
                    </a:lnTo>
                    <a:lnTo>
                      <a:pt x="397" y="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6" name="Freeform 302"/>
              <p:cNvSpPr>
                <a:spLocks/>
              </p:cNvSpPr>
              <p:nvPr/>
            </p:nvSpPr>
            <p:spPr bwMode="auto">
              <a:xfrm>
                <a:off x="2514" y="5790"/>
                <a:ext cx="737" cy="737"/>
              </a:xfrm>
              <a:custGeom>
                <a:avLst/>
                <a:gdLst>
                  <a:gd name="T0" fmla="*/ 680 w 737"/>
                  <a:gd name="T1" fmla="*/ 623 h 737"/>
                  <a:gd name="T2" fmla="*/ 567 w 737"/>
                  <a:gd name="T3" fmla="*/ 623 h 737"/>
                  <a:gd name="T4" fmla="*/ 567 w 737"/>
                  <a:gd name="T5" fmla="*/ 510 h 737"/>
                  <a:gd name="T6" fmla="*/ 510 w 737"/>
                  <a:gd name="T7" fmla="*/ 510 h 737"/>
                  <a:gd name="T8" fmla="*/ 510 w 737"/>
                  <a:gd name="T9" fmla="*/ 623 h 737"/>
                  <a:gd name="T10" fmla="*/ 453 w 737"/>
                  <a:gd name="T11" fmla="*/ 623 h 737"/>
                  <a:gd name="T12" fmla="*/ 453 w 737"/>
                  <a:gd name="T13" fmla="*/ 680 h 737"/>
                  <a:gd name="T14" fmla="*/ 397 w 737"/>
                  <a:gd name="T15" fmla="*/ 680 h 737"/>
                  <a:gd name="T16" fmla="*/ 397 w 737"/>
                  <a:gd name="T17" fmla="*/ 623 h 737"/>
                  <a:gd name="T18" fmla="*/ 283 w 737"/>
                  <a:gd name="T19" fmla="*/ 623 h 737"/>
                  <a:gd name="T20" fmla="*/ 283 w 737"/>
                  <a:gd name="T21" fmla="*/ 680 h 737"/>
                  <a:gd name="T22" fmla="*/ 226 w 737"/>
                  <a:gd name="T23" fmla="*/ 680 h 737"/>
                  <a:gd name="T24" fmla="*/ 226 w 737"/>
                  <a:gd name="T25" fmla="*/ 737 h 737"/>
                  <a:gd name="T26" fmla="*/ 113 w 737"/>
                  <a:gd name="T27" fmla="*/ 737 h 737"/>
                  <a:gd name="T28" fmla="*/ 113 w 737"/>
                  <a:gd name="T29" fmla="*/ 510 h 737"/>
                  <a:gd name="T30" fmla="*/ 56 w 737"/>
                  <a:gd name="T31" fmla="*/ 510 h 737"/>
                  <a:gd name="T32" fmla="*/ 56 w 737"/>
                  <a:gd name="T33" fmla="*/ 397 h 737"/>
                  <a:gd name="T34" fmla="*/ 0 w 737"/>
                  <a:gd name="T35" fmla="*/ 397 h 737"/>
                  <a:gd name="T36" fmla="*/ 0 w 737"/>
                  <a:gd name="T37" fmla="*/ 340 h 737"/>
                  <a:gd name="T38" fmla="*/ 226 w 737"/>
                  <a:gd name="T39" fmla="*/ 340 h 737"/>
                  <a:gd name="T40" fmla="*/ 226 w 737"/>
                  <a:gd name="T41" fmla="*/ 283 h 737"/>
                  <a:gd name="T42" fmla="*/ 283 w 737"/>
                  <a:gd name="T43" fmla="*/ 283 h 737"/>
                  <a:gd name="T44" fmla="*/ 283 w 737"/>
                  <a:gd name="T45" fmla="*/ 113 h 737"/>
                  <a:gd name="T46" fmla="*/ 340 w 737"/>
                  <a:gd name="T47" fmla="*/ 113 h 737"/>
                  <a:gd name="T48" fmla="*/ 340 w 737"/>
                  <a:gd name="T49" fmla="*/ 56 h 737"/>
                  <a:gd name="T50" fmla="*/ 283 w 737"/>
                  <a:gd name="T51" fmla="*/ 56 h 737"/>
                  <a:gd name="T52" fmla="*/ 283 w 737"/>
                  <a:gd name="T53" fmla="*/ 0 h 737"/>
                  <a:gd name="T54" fmla="*/ 510 w 737"/>
                  <a:gd name="T55" fmla="*/ 0 h 737"/>
                  <a:gd name="T56" fmla="*/ 510 w 737"/>
                  <a:gd name="T57" fmla="*/ 56 h 737"/>
                  <a:gd name="T58" fmla="*/ 567 w 737"/>
                  <a:gd name="T59" fmla="*/ 56 h 737"/>
                  <a:gd name="T60" fmla="*/ 567 w 737"/>
                  <a:gd name="T61" fmla="*/ 283 h 737"/>
                  <a:gd name="T62" fmla="*/ 623 w 737"/>
                  <a:gd name="T63" fmla="*/ 283 h 737"/>
                  <a:gd name="T64" fmla="*/ 623 w 737"/>
                  <a:gd name="T65" fmla="*/ 397 h 737"/>
                  <a:gd name="T66" fmla="*/ 737 w 737"/>
                  <a:gd name="T67" fmla="*/ 397 h 737"/>
                  <a:gd name="T68" fmla="*/ 737 w 737"/>
                  <a:gd name="T69" fmla="*/ 453 h 737"/>
                  <a:gd name="T70" fmla="*/ 680 w 737"/>
                  <a:gd name="T71" fmla="*/ 453 h 737"/>
                  <a:gd name="T72" fmla="*/ 680 w 737"/>
                  <a:gd name="T73" fmla="*/ 623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737" h="737">
                    <a:moveTo>
                      <a:pt x="680" y="623"/>
                    </a:moveTo>
                    <a:lnTo>
                      <a:pt x="567" y="623"/>
                    </a:lnTo>
                    <a:lnTo>
                      <a:pt x="567" y="510"/>
                    </a:lnTo>
                    <a:lnTo>
                      <a:pt x="510" y="510"/>
                    </a:lnTo>
                    <a:lnTo>
                      <a:pt x="510" y="623"/>
                    </a:lnTo>
                    <a:lnTo>
                      <a:pt x="453" y="623"/>
                    </a:lnTo>
                    <a:lnTo>
                      <a:pt x="453" y="680"/>
                    </a:lnTo>
                    <a:lnTo>
                      <a:pt x="397" y="680"/>
                    </a:lnTo>
                    <a:lnTo>
                      <a:pt x="397" y="623"/>
                    </a:lnTo>
                    <a:lnTo>
                      <a:pt x="283" y="623"/>
                    </a:lnTo>
                    <a:lnTo>
                      <a:pt x="283" y="680"/>
                    </a:lnTo>
                    <a:lnTo>
                      <a:pt x="226" y="680"/>
                    </a:lnTo>
                    <a:lnTo>
                      <a:pt x="226" y="737"/>
                    </a:lnTo>
                    <a:lnTo>
                      <a:pt x="113" y="737"/>
                    </a:lnTo>
                    <a:lnTo>
                      <a:pt x="113" y="510"/>
                    </a:lnTo>
                    <a:lnTo>
                      <a:pt x="56" y="510"/>
                    </a:lnTo>
                    <a:lnTo>
                      <a:pt x="56" y="397"/>
                    </a:lnTo>
                    <a:lnTo>
                      <a:pt x="0" y="397"/>
                    </a:lnTo>
                    <a:lnTo>
                      <a:pt x="0" y="340"/>
                    </a:lnTo>
                    <a:lnTo>
                      <a:pt x="226" y="340"/>
                    </a:lnTo>
                    <a:lnTo>
                      <a:pt x="226" y="283"/>
                    </a:lnTo>
                    <a:lnTo>
                      <a:pt x="283" y="283"/>
                    </a:lnTo>
                    <a:lnTo>
                      <a:pt x="283" y="113"/>
                    </a:lnTo>
                    <a:lnTo>
                      <a:pt x="340" y="113"/>
                    </a:lnTo>
                    <a:lnTo>
                      <a:pt x="340" y="56"/>
                    </a:lnTo>
                    <a:lnTo>
                      <a:pt x="283" y="56"/>
                    </a:lnTo>
                    <a:lnTo>
                      <a:pt x="283" y="0"/>
                    </a:lnTo>
                    <a:lnTo>
                      <a:pt x="510" y="0"/>
                    </a:lnTo>
                    <a:lnTo>
                      <a:pt x="510" y="56"/>
                    </a:lnTo>
                    <a:lnTo>
                      <a:pt x="567" y="56"/>
                    </a:lnTo>
                    <a:lnTo>
                      <a:pt x="567" y="283"/>
                    </a:lnTo>
                    <a:lnTo>
                      <a:pt x="623" y="283"/>
                    </a:lnTo>
                    <a:lnTo>
                      <a:pt x="623" y="397"/>
                    </a:lnTo>
                    <a:lnTo>
                      <a:pt x="737" y="397"/>
                    </a:lnTo>
                    <a:lnTo>
                      <a:pt x="737" y="453"/>
                    </a:lnTo>
                    <a:lnTo>
                      <a:pt x="680" y="453"/>
                    </a:lnTo>
                    <a:lnTo>
                      <a:pt x="680" y="62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7" name="Freeform 303"/>
              <p:cNvSpPr>
                <a:spLocks/>
              </p:cNvSpPr>
              <p:nvPr/>
            </p:nvSpPr>
            <p:spPr bwMode="auto">
              <a:xfrm>
                <a:off x="1210" y="6073"/>
                <a:ext cx="1417" cy="851"/>
              </a:xfrm>
              <a:custGeom>
                <a:avLst/>
                <a:gdLst>
                  <a:gd name="T0" fmla="*/ 510 w 1417"/>
                  <a:gd name="T1" fmla="*/ 851 h 851"/>
                  <a:gd name="T2" fmla="*/ 567 w 1417"/>
                  <a:gd name="T3" fmla="*/ 851 h 851"/>
                  <a:gd name="T4" fmla="*/ 567 w 1417"/>
                  <a:gd name="T5" fmla="*/ 794 h 851"/>
                  <a:gd name="T6" fmla="*/ 680 w 1417"/>
                  <a:gd name="T7" fmla="*/ 794 h 851"/>
                  <a:gd name="T8" fmla="*/ 680 w 1417"/>
                  <a:gd name="T9" fmla="*/ 851 h 851"/>
                  <a:gd name="T10" fmla="*/ 737 w 1417"/>
                  <a:gd name="T11" fmla="*/ 851 h 851"/>
                  <a:gd name="T12" fmla="*/ 737 w 1417"/>
                  <a:gd name="T13" fmla="*/ 737 h 851"/>
                  <a:gd name="T14" fmla="*/ 850 w 1417"/>
                  <a:gd name="T15" fmla="*/ 737 h 851"/>
                  <a:gd name="T16" fmla="*/ 850 w 1417"/>
                  <a:gd name="T17" fmla="*/ 511 h 851"/>
                  <a:gd name="T18" fmla="*/ 963 w 1417"/>
                  <a:gd name="T19" fmla="*/ 511 h 851"/>
                  <a:gd name="T20" fmla="*/ 963 w 1417"/>
                  <a:gd name="T21" fmla="*/ 454 h 851"/>
                  <a:gd name="T22" fmla="*/ 1247 w 1417"/>
                  <a:gd name="T23" fmla="*/ 454 h 851"/>
                  <a:gd name="T24" fmla="*/ 1247 w 1417"/>
                  <a:gd name="T25" fmla="*/ 397 h 851"/>
                  <a:gd name="T26" fmla="*/ 1304 w 1417"/>
                  <a:gd name="T27" fmla="*/ 397 h 851"/>
                  <a:gd name="T28" fmla="*/ 1304 w 1417"/>
                  <a:gd name="T29" fmla="*/ 511 h 851"/>
                  <a:gd name="T30" fmla="*/ 1417 w 1417"/>
                  <a:gd name="T31" fmla="*/ 511 h 851"/>
                  <a:gd name="T32" fmla="*/ 1417 w 1417"/>
                  <a:gd name="T33" fmla="*/ 227 h 851"/>
                  <a:gd name="T34" fmla="*/ 1360 w 1417"/>
                  <a:gd name="T35" fmla="*/ 227 h 851"/>
                  <a:gd name="T36" fmla="*/ 1360 w 1417"/>
                  <a:gd name="T37" fmla="*/ 114 h 851"/>
                  <a:gd name="T38" fmla="*/ 1247 w 1417"/>
                  <a:gd name="T39" fmla="*/ 114 h 851"/>
                  <a:gd name="T40" fmla="*/ 1247 w 1417"/>
                  <a:gd name="T41" fmla="*/ 170 h 851"/>
                  <a:gd name="T42" fmla="*/ 1190 w 1417"/>
                  <a:gd name="T43" fmla="*/ 170 h 851"/>
                  <a:gd name="T44" fmla="*/ 1190 w 1417"/>
                  <a:gd name="T45" fmla="*/ 114 h 851"/>
                  <a:gd name="T46" fmla="*/ 1134 w 1417"/>
                  <a:gd name="T47" fmla="*/ 114 h 851"/>
                  <a:gd name="T48" fmla="*/ 1134 w 1417"/>
                  <a:gd name="T49" fmla="*/ 57 h 851"/>
                  <a:gd name="T50" fmla="*/ 1020 w 1417"/>
                  <a:gd name="T51" fmla="*/ 57 h 851"/>
                  <a:gd name="T52" fmla="*/ 1020 w 1417"/>
                  <a:gd name="T53" fmla="*/ 0 h 851"/>
                  <a:gd name="T54" fmla="*/ 907 w 1417"/>
                  <a:gd name="T55" fmla="*/ 0 h 851"/>
                  <a:gd name="T56" fmla="*/ 907 w 1417"/>
                  <a:gd name="T57" fmla="*/ 57 h 851"/>
                  <a:gd name="T58" fmla="*/ 793 w 1417"/>
                  <a:gd name="T59" fmla="*/ 57 h 851"/>
                  <a:gd name="T60" fmla="*/ 793 w 1417"/>
                  <a:gd name="T61" fmla="*/ 114 h 851"/>
                  <a:gd name="T62" fmla="*/ 623 w 1417"/>
                  <a:gd name="T63" fmla="*/ 114 h 851"/>
                  <a:gd name="T64" fmla="*/ 623 w 1417"/>
                  <a:gd name="T65" fmla="*/ 170 h 851"/>
                  <a:gd name="T66" fmla="*/ 453 w 1417"/>
                  <a:gd name="T67" fmla="*/ 170 h 851"/>
                  <a:gd name="T68" fmla="*/ 453 w 1417"/>
                  <a:gd name="T69" fmla="*/ 227 h 851"/>
                  <a:gd name="T70" fmla="*/ 56 w 1417"/>
                  <a:gd name="T71" fmla="*/ 227 h 851"/>
                  <a:gd name="T72" fmla="*/ 56 w 1417"/>
                  <a:gd name="T73" fmla="*/ 284 h 851"/>
                  <a:gd name="T74" fmla="*/ 0 w 1417"/>
                  <a:gd name="T75" fmla="*/ 284 h 851"/>
                  <a:gd name="T76" fmla="*/ 0 w 1417"/>
                  <a:gd name="T77" fmla="*/ 397 h 851"/>
                  <a:gd name="T78" fmla="*/ 113 w 1417"/>
                  <a:gd name="T79" fmla="*/ 397 h 851"/>
                  <a:gd name="T80" fmla="*/ 113 w 1417"/>
                  <a:gd name="T81" fmla="*/ 454 h 851"/>
                  <a:gd name="T82" fmla="*/ 340 w 1417"/>
                  <a:gd name="T83" fmla="*/ 454 h 851"/>
                  <a:gd name="T84" fmla="*/ 340 w 1417"/>
                  <a:gd name="T85" fmla="*/ 567 h 851"/>
                  <a:gd name="T86" fmla="*/ 396 w 1417"/>
                  <a:gd name="T87" fmla="*/ 567 h 851"/>
                  <a:gd name="T88" fmla="*/ 396 w 1417"/>
                  <a:gd name="T89" fmla="*/ 624 h 851"/>
                  <a:gd name="T90" fmla="*/ 453 w 1417"/>
                  <a:gd name="T91" fmla="*/ 624 h 851"/>
                  <a:gd name="T92" fmla="*/ 453 w 1417"/>
                  <a:gd name="T93" fmla="*/ 737 h 851"/>
                  <a:gd name="T94" fmla="*/ 510 w 1417"/>
                  <a:gd name="T95" fmla="*/ 737 h 851"/>
                  <a:gd name="T96" fmla="*/ 510 w 1417"/>
                  <a:gd name="T97" fmla="*/ 851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417" h="851">
                    <a:moveTo>
                      <a:pt x="510" y="851"/>
                    </a:moveTo>
                    <a:lnTo>
                      <a:pt x="567" y="851"/>
                    </a:lnTo>
                    <a:lnTo>
                      <a:pt x="567" y="794"/>
                    </a:lnTo>
                    <a:lnTo>
                      <a:pt x="680" y="794"/>
                    </a:lnTo>
                    <a:lnTo>
                      <a:pt x="680" y="851"/>
                    </a:lnTo>
                    <a:lnTo>
                      <a:pt x="737" y="851"/>
                    </a:lnTo>
                    <a:lnTo>
                      <a:pt x="737" y="737"/>
                    </a:lnTo>
                    <a:lnTo>
                      <a:pt x="850" y="737"/>
                    </a:lnTo>
                    <a:lnTo>
                      <a:pt x="850" y="511"/>
                    </a:lnTo>
                    <a:lnTo>
                      <a:pt x="963" y="511"/>
                    </a:lnTo>
                    <a:lnTo>
                      <a:pt x="963" y="454"/>
                    </a:lnTo>
                    <a:lnTo>
                      <a:pt x="1247" y="454"/>
                    </a:lnTo>
                    <a:lnTo>
                      <a:pt x="1247" y="397"/>
                    </a:lnTo>
                    <a:lnTo>
                      <a:pt x="1304" y="397"/>
                    </a:lnTo>
                    <a:lnTo>
                      <a:pt x="1304" y="511"/>
                    </a:lnTo>
                    <a:lnTo>
                      <a:pt x="1417" y="511"/>
                    </a:lnTo>
                    <a:lnTo>
                      <a:pt x="1417" y="227"/>
                    </a:lnTo>
                    <a:lnTo>
                      <a:pt x="1360" y="227"/>
                    </a:lnTo>
                    <a:lnTo>
                      <a:pt x="1360" y="114"/>
                    </a:lnTo>
                    <a:lnTo>
                      <a:pt x="1247" y="114"/>
                    </a:lnTo>
                    <a:lnTo>
                      <a:pt x="1247" y="170"/>
                    </a:lnTo>
                    <a:lnTo>
                      <a:pt x="1190" y="170"/>
                    </a:lnTo>
                    <a:lnTo>
                      <a:pt x="1190" y="114"/>
                    </a:lnTo>
                    <a:lnTo>
                      <a:pt x="1134" y="114"/>
                    </a:lnTo>
                    <a:lnTo>
                      <a:pt x="1134" y="57"/>
                    </a:lnTo>
                    <a:lnTo>
                      <a:pt x="1020" y="57"/>
                    </a:lnTo>
                    <a:lnTo>
                      <a:pt x="1020" y="0"/>
                    </a:lnTo>
                    <a:lnTo>
                      <a:pt x="907" y="0"/>
                    </a:lnTo>
                    <a:lnTo>
                      <a:pt x="907" y="57"/>
                    </a:lnTo>
                    <a:lnTo>
                      <a:pt x="793" y="57"/>
                    </a:lnTo>
                    <a:lnTo>
                      <a:pt x="793" y="114"/>
                    </a:lnTo>
                    <a:lnTo>
                      <a:pt x="623" y="114"/>
                    </a:lnTo>
                    <a:lnTo>
                      <a:pt x="623" y="170"/>
                    </a:lnTo>
                    <a:lnTo>
                      <a:pt x="453" y="170"/>
                    </a:lnTo>
                    <a:lnTo>
                      <a:pt x="453" y="227"/>
                    </a:lnTo>
                    <a:lnTo>
                      <a:pt x="56" y="227"/>
                    </a:lnTo>
                    <a:lnTo>
                      <a:pt x="56" y="284"/>
                    </a:lnTo>
                    <a:lnTo>
                      <a:pt x="0" y="284"/>
                    </a:lnTo>
                    <a:lnTo>
                      <a:pt x="0" y="397"/>
                    </a:lnTo>
                    <a:lnTo>
                      <a:pt x="113" y="397"/>
                    </a:lnTo>
                    <a:lnTo>
                      <a:pt x="113" y="454"/>
                    </a:lnTo>
                    <a:lnTo>
                      <a:pt x="340" y="454"/>
                    </a:lnTo>
                    <a:lnTo>
                      <a:pt x="340" y="567"/>
                    </a:lnTo>
                    <a:lnTo>
                      <a:pt x="396" y="567"/>
                    </a:lnTo>
                    <a:lnTo>
                      <a:pt x="396" y="624"/>
                    </a:lnTo>
                    <a:lnTo>
                      <a:pt x="453" y="624"/>
                    </a:lnTo>
                    <a:lnTo>
                      <a:pt x="453" y="737"/>
                    </a:lnTo>
                    <a:lnTo>
                      <a:pt x="510" y="737"/>
                    </a:lnTo>
                    <a:lnTo>
                      <a:pt x="510" y="85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8" name="Freeform 304"/>
              <p:cNvSpPr>
                <a:spLocks/>
              </p:cNvSpPr>
              <p:nvPr/>
            </p:nvSpPr>
            <p:spPr bwMode="auto">
              <a:xfrm>
                <a:off x="869" y="3068"/>
                <a:ext cx="341" cy="397"/>
              </a:xfrm>
              <a:custGeom>
                <a:avLst/>
                <a:gdLst>
                  <a:gd name="T0" fmla="*/ 114 w 341"/>
                  <a:gd name="T1" fmla="*/ 0 h 397"/>
                  <a:gd name="T2" fmla="*/ 114 w 341"/>
                  <a:gd name="T3" fmla="*/ 113 h 397"/>
                  <a:gd name="T4" fmla="*/ 57 w 341"/>
                  <a:gd name="T5" fmla="*/ 113 h 397"/>
                  <a:gd name="T6" fmla="*/ 57 w 341"/>
                  <a:gd name="T7" fmla="*/ 227 h 397"/>
                  <a:gd name="T8" fmla="*/ 0 w 341"/>
                  <a:gd name="T9" fmla="*/ 227 h 397"/>
                  <a:gd name="T10" fmla="*/ 0 w 341"/>
                  <a:gd name="T11" fmla="*/ 340 h 397"/>
                  <a:gd name="T12" fmla="*/ 114 w 341"/>
                  <a:gd name="T13" fmla="*/ 340 h 397"/>
                  <a:gd name="T14" fmla="*/ 114 w 341"/>
                  <a:gd name="T15" fmla="*/ 397 h 397"/>
                  <a:gd name="T16" fmla="*/ 170 w 341"/>
                  <a:gd name="T17" fmla="*/ 397 h 397"/>
                  <a:gd name="T18" fmla="*/ 170 w 341"/>
                  <a:gd name="T19" fmla="*/ 340 h 397"/>
                  <a:gd name="T20" fmla="*/ 227 w 341"/>
                  <a:gd name="T21" fmla="*/ 340 h 397"/>
                  <a:gd name="T22" fmla="*/ 284 w 341"/>
                  <a:gd name="T23" fmla="*/ 340 h 397"/>
                  <a:gd name="T24" fmla="*/ 284 w 341"/>
                  <a:gd name="T25" fmla="*/ 284 h 397"/>
                  <a:gd name="T26" fmla="*/ 341 w 341"/>
                  <a:gd name="T27" fmla="*/ 284 h 397"/>
                  <a:gd name="T28" fmla="*/ 341 w 341"/>
                  <a:gd name="T29" fmla="*/ 170 h 397"/>
                  <a:gd name="T30" fmla="*/ 284 w 341"/>
                  <a:gd name="T31" fmla="*/ 170 h 397"/>
                  <a:gd name="T32" fmla="*/ 284 w 341"/>
                  <a:gd name="T33" fmla="*/ 113 h 397"/>
                  <a:gd name="T34" fmla="*/ 227 w 341"/>
                  <a:gd name="T35" fmla="*/ 113 h 397"/>
                  <a:gd name="T36" fmla="*/ 227 w 341"/>
                  <a:gd name="T37" fmla="*/ 57 h 397"/>
                  <a:gd name="T38" fmla="*/ 170 w 341"/>
                  <a:gd name="T39" fmla="*/ 57 h 397"/>
                  <a:gd name="T40" fmla="*/ 170 w 341"/>
                  <a:gd name="T41" fmla="*/ 0 h 397"/>
                  <a:gd name="T42" fmla="*/ 114 w 341"/>
                  <a:gd name="T43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341" h="397">
                    <a:moveTo>
                      <a:pt x="114" y="0"/>
                    </a:moveTo>
                    <a:lnTo>
                      <a:pt x="114" y="113"/>
                    </a:lnTo>
                    <a:lnTo>
                      <a:pt x="57" y="113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340"/>
                    </a:lnTo>
                    <a:lnTo>
                      <a:pt x="114" y="340"/>
                    </a:lnTo>
                    <a:lnTo>
                      <a:pt x="114" y="397"/>
                    </a:lnTo>
                    <a:lnTo>
                      <a:pt x="170" y="397"/>
                    </a:lnTo>
                    <a:lnTo>
                      <a:pt x="170" y="340"/>
                    </a:lnTo>
                    <a:lnTo>
                      <a:pt x="227" y="340"/>
                    </a:lnTo>
                    <a:lnTo>
                      <a:pt x="284" y="340"/>
                    </a:lnTo>
                    <a:lnTo>
                      <a:pt x="284" y="284"/>
                    </a:lnTo>
                    <a:lnTo>
                      <a:pt x="341" y="284"/>
                    </a:lnTo>
                    <a:lnTo>
                      <a:pt x="341" y="170"/>
                    </a:lnTo>
                    <a:lnTo>
                      <a:pt x="284" y="170"/>
                    </a:lnTo>
                    <a:lnTo>
                      <a:pt x="284" y="113"/>
                    </a:lnTo>
                    <a:lnTo>
                      <a:pt x="227" y="113"/>
                    </a:lnTo>
                    <a:lnTo>
                      <a:pt x="227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11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9" name="Freeform 305"/>
              <p:cNvSpPr>
                <a:spLocks/>
              </p:cNvSpPr>
              <p:nvPr/>
            </p:nvSpPr>
            <p:spPr bwMode="auto">
              <a:xfrm>
                <a:off x="1550" y="2898"/>
                <a:ext cx="397" cy="283"/>
              </a:xfrm>
              <a:custGeom>
                <a:avLst/>
                <a:gdLst>
                  <a:gd name="T0" fmla="*/ 397 w 397"/>
                  <a:gd name="T1" fmla="*/ 57 h 283"/>
                  <a:gd name="T2" fmla="*/ 397 w 397"/>
                  <a:gd name="T3" fmla="*/ 0 h 283"/>
                  <a:gd name="T4" fmla="*/ 283 w 397"/>
                  <a:gd name="T5" fmla="*/ 0 h 283"/>
                  <a:gd name="T6" fmla="*/ 283 w 397"/>
                  <a:gd name="T7" fmla="*/ 57 h 283"/>
                  <a:gd name="T8" fmla="*/ 0 w 397"/>
                  <a:gd name="T9" fmla="*/ 57 h 283"/>
                  <a:gd name="T10" fmla="*/ 0 w 397"/>
                  <a:gd name="T11" fmla="*/ 227 h 283"/>
                  <a:gd name="T12" fmla="*/ 0 w 397"/>
                  <a:gd name="T13" fmla="*/ 283 h 283"/>
                  <a:gd name="T14" fmla="*/ 113 w 397"/>
                  <a:gd name="T15" fmla="*/ 283 h 283"/>
                  <a:gd name="T16" fmla="*/ 113 w 397"/>
                  <a:gd name="T17" fmla="*/ 227 h 283"/>
                  <a:gd name="T18" fmla="*/ 170 w 397"/>
                  <a:gd name="T19" fmla="*/ 227 h 283"/>
                  <a:gd name="T20" fmla="*/ 170 w 397"/>
                  <a:gd name="T21" fmla="*/ 170 h 283"/>
                  <a:gd name="T22" fmla="*/ 283 w 397"/>
                  <a:gd name="T23" fmla="*/ 170 h 283"/>
                  <a:gd name="T24" fmla="*/ 340 w 397"/>
                  <a:gd name="T25" fmla="*/ 170 h 283"/>
                  <a:gd name="T26" fmla="*/ 340 w 397"/>
                  <a:gd name="T27" fmla="*/ 57 h 283"/>
                  <a:gd name="T28" fmla="*/ 397 w 397"/>
                  <a:gd name="T29" fmla="*/ 57 h 2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283">
                    <a:moveTo>
                      <a:pt x="397" y="57"/>
                    </a:moveTo>
                    <a:lnTo>
                      <a:pt x="397" y="0"/>
                    </a:lnTo>
                    <a:lnTo>
                      <a:pt x="283" y="0"/>
                    </a:lnTo>
                    <a:lnTo>
                      <a:pt x="283" y="57"/>
                    </a:lnTo>
                    <a:lnTo>
                      <a:pt x="0" y="57"/>
                    </a:lnTo>
                    <a:lnTo>
                      <a:pt x="0" y="227"/>
                    </a:lnTo>
                    <a:lnTo>
                      <a:pt x="0" y="283"/>
                    </a:lnTo>
                    <a:lnTo>
                      <a:pt x="113" y="283"/>
                    </a:lnTo>
                    <a:lnTo>
                      <a:pt x="113" y="227"/>
                    </a:lnTo>
                    <a:lnTo>
                      <a:pt x="170" y="227"/>
                    </a:lnTo>
                    <a:lnTo>
                      <a:pt x="170" y="170"/>
                    </a:lnTo>
                    <a:lnTo>
                      <a:pt x="283" y="170"/>
                    </a:lnTo>
                    <a:lnTo>
                      <a:pt x="340" y="170"/>
                    </a:lnTo>
                    <a:lnTo>
                      <a:pt x="340" y="57"/>
                    </a:lnTo>
                    <a:lnTo>
                      <a:pt x="397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0" name="Freeform 306"/>
              <p:cNvSpPr>
                <a:spLocks/>
              </p:cNvSpPr>
              <p:nvPr/>
            </p:nvSpPr>
            <p:spPr bwMode="auto">
              <a:xfrm>
                <a:off x="2230" y="2898"/>
                <a:ext cx="397" cy="454"/>
              </a:xfrm>
              <a:custGeom>
                <a:avLst/>
                <a:gdLst>
                  <a:gd name="T0" fmla="*/ 0 w 397"/>
                  <a:gd name="T1" fmla="*/ 0 h 454"/>
                  <a:gd name="T2" fmla="*/ 340 w 397"/>
                  <a:gd name="T3" fmla="*/ 0 h 454"/>
                  <a:gd name="T4" fmla="*/ 340 w 397"/>
                  <a:gd name="T5" fmla="*/ 170 h 454"/>
                  <a:gd name="T6" fmla="*/ 397 w 397"/>
                  <a:gd name="T7" fmla="*/ 170 h 454"/>
                  <a:gd name="T8" fmla="*/ 397 w 397"/>
                  <a:gd name="T9" fmla="*/ 283 h 454"/>
                  <a:gd name="T10" fmla="*/ 340 w 397"/>
                  <a:gd name="T11" fmla="*/ 283 h 454"/>
                  <a:gd name="T12" fmla="*/ 340 w 397"/>
                  <a:gd name="T13" fmla="*/ 454 h 454"/>
                  <a:gd name="T14" fmla="*/ 284 w 397"/>
                  <a:gd name="T15" fmla="*/ 454 h 454"/>
                  <a:gd name="T16" fmla="*/ 284 w 397"/>
                  <a:gd name="T17" fmla="*/ 340 h 454"/>
                  <a:gd name="T18" fmla="*/ 114 w 397"/>
                  <a:gd name="T19" fmla="*/ 340 h 454"/>
                  <a:gd name="T20" fmla="*/ 114 w 397"/>
                  <a:gd name="T21" fmla="*/ 283 h 454"/>
                  <a:gd name="T22" fmla="*/ 57 w 397"/>
                  <a:gd name="T23" fmla="*/ 283 h 454"/>
                  <a:gd name="T24" fmla="*/ 57 w 397"/>
                  <a:gd name="T25" fmla="*/ 227 h 454"/>
                  <a:gd name="T26" fmla="*/ 0 w 397"/>
                  <a:gd name="T27" fmla="*/ 227 h 454"/>
                  <a:gd name="T28" fmla="*/ 0 w 397"/>
                  <a:gd name="T29" fmla="*/ 0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454">
                    <a:moveTo>
                      <a:pt x="0" y="0"/>
                    </a:moveTo>
                    <a:lnTo>
                      <a:pt x="340" y="0"/>
                    </a:ln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283"/>
                    </a:lnTo>
                    <a:lnTo>
                      <a:pt x="340" y="283"/>
                    </a:lnTo>
                    <a:lnTo>
                      <a:pt x="340" y="454"/>
                    </a:lnTo>
                    <a:lnTo>
                      <a:pt x="284" y="454"/>
                    </a:lnTo>
                    <a:lnTo>
                      <a:pt x="284" y="340"/>
                    </a:lnTo>
                    <a:lnTo>
                      <a:pt x="114" y="340"/>
                    </a:lnTo>
                    <a:lnTo>
                      <a:pt x="114" y="283"/>
                    </a:lnTo>
                    <a:lnTo>
                      <a:pt x="57" y="283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1" name="Freeform 307"/>
              <p:cNvSpPr>
                <a:spLocks/>
              </p:cNvSpPr>
              <p:nvPr/>
            </p:nvSpPr>
            <p:spPr bwMode="auto">
              <a:xfrm>
                <a:off x="2230" y="2501"/>
                <a:ext cx="737" cy="851"/>
              </a:xfrm>
              <a:custGeom>
                <a:avLst/>
                <a:gdLst>
                  <a:gd name="T0" fmla="*/ 0 w 737"/>
                  <a:gd name="T1" fmla="*/ 397 h 851"/>
                  <a:gd name="T2" fmla="*/ 0 w 737"/>
                  <a:gd name="T3" fmla="*/ 57 h 851"/>
                  <a:gd name="T4" fmla="*/ 114 w 737"/>
                  <a:gd name="T5" fmla="*/ 57 h 851"/>
                  <a:gd name="T6" fmla="*/ 114 w 737"/>
                  <a:gd name="T7" fmla="*/ 113 h 851"/>
                  <a:gd name="T8" fmla="*/ 284 w 737"/>
                  <a:gd name="T9" fmla="*/ 113 h 851"/>
                  <a:gd name="T10" fmla="*/ 284 w 737"/>
                  <a:gd name="T11" fmla="*/ 57 h 851"/>
                  <a:gd name="T12" fmla="*/ 340 w 737"/>
                  <a:gd name="T13" fmla="*/ 57 h 851"/>
                  <a:gd name="T14" fmla="*/ 340 w 737"/>
                  <a:gd name="T15" fmla="*/ 0 h 851"/>
                  <a:gd name="T16" fmla="*/ 397 w 737"/>
                  <a:gd name="T17" fmla="*/ 0 h 851"/>
                  <a:gd name="T18" fmla="*/ 397 w 737"/>
                  <a:gd name="T19" fmla="*/ 57 h 851"/>
                  <a:gd name="T20" fmla="*/ 454 w 737"/>
                  <a:gd name="T21" fmla="*/ 57 h 851"/>
                  <a:gd name="T22" fmla="*/ 454 w 737"/>
                  <a:gd name="T23" fmla="*/ 113 h 851"/>
                  <a:gd name="T24" fmla="*/ 567 w 737"/>
                  <a:gd name="T25" fmla="*/ 113 h 851"/>
                  <a:gd name="T26" fmla="*/ 567 w 737"/>
                  <a:gd name="T27" fmla="*/ 170 h 851"/>
                  <a:gd name="T28" fmla="*/ 624 w 737"/>
                  <a:gd name="T29" fmla="*/ 170 h 851"/>
                  <a:gd name="T30" fmla="*/ 624 w 737"/>
                  <a:gd name="T31" fmla="*/ 227 h 851"/>
                  <a:gd name="T32" fmla="*/ 567 w 737"/>
                  <a:gd name="T33" fmla="*/ 227 h 851"/>
                  <a:gd name="T34" fmla="*/ 567 w 737"/>
                  <a:gd name="T35" fmla="*/ 340 h 851"/>
                  <a:gd name="T36" fmla="*/ 624 w 737"/>
                  <a:gd name="T37" fmla="*/ 340 h 851"/>
                  <a:gd name="T38" fmla="*/ 624 w 737"/>
                  <a:gd name="T39" fmla="*/ 397 h 851"/>
                  <a:gd name="T40" fmla="*/ 737 w 737"/>
                  <a:gd name="T41" fmla="*/ 397 h 851"/>
                  <a:gd name="T42" fmla="*/ 737 w 737"/>
                  <a:gd name="T43" fmla="*/ 567 h 851"/>
                  <a:gd name="T44" fmla="*/ 681 w 737"/>
                  <a:gd name="T45" fmla="*/ 567 h 851"/>
                  <a:gd name="T46" fmla="*/ 681 w 737"/>
                  <a:gd name="T47" fmla="*/ 624 h 851"/>
                  <a:gd name="T48" fmla="*/ 624 w 737"/>
                  <a:gd name="T49" fmla="*/ 624 h 851"/>
                  <a:gd name="T50" fmla="*/ 624 w 737"/>
                  <a:gd name="T51" fmla="*/ 680 h 851"/>
                  <a:gd name="T52" fmla="*/ 567 w 737"/>
                  <a:gd name="T53" fmla="*/ 680 h 851"/>
                  <a:gd name="T54" fmla="*/ 567 w 737"/>
                  <a:gd name="T55" fmla="*/ 737 h 851"/>
                  <a:gd name="T56" fmla="*/ 624 w 737"/>
                  <a:gd name="T57" fmla="*/ 737 h 851"/>
                  <a:gd name="T58" fmla="*/ 624 w 737"/>
                  <a:gd name="T59" fmla="*/ 851 h 851"/>
                  <a:gd name="T60" fmla="*/ 454 w 737"/>
                  <a:gd name="T61" fmla="*/ 851 h 851"/>
                  <a:gd name="T62" fmla="*/ 454 w 737"/>
                  <a:gd name="T63" fmla="*/ 794 h 851"/>
                  <a:gd name="T64" fmla="*/ 397 w 737"/>
                  <a:gd name="T65" fmla="*/ 794 h 851"/>
                  <a:gd name="T66" fmla="*/ 397 w 737"/>
                  <a:gd name="T67" fmla="*/ 567 h 851"/>
                  <a:gd name="T68" fmla="*/ 340 w 737"/>
                  <a:gd name="T69" fmla="*/ 567 h 851"/>
                  <a:gd name="T70" fmla="*/ 340 w 737"/>
                  <a:gd name="T71" fmla="*/ 397 h 851"/>
                  <a:gd name="T72" fmla="*/ 0 w 737"/>
                  <a:gd name="T73" fmla="*/ 397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737" h="851">
                    <a:moveTo>
                      <a:pt x="0" y="397"/>
                    </a:moveTo>
                    <a:lnTo>
                      <a:pt x="0" y="57"/>
                    </a:lnTo>
                    <a:lnTo>
                      <a:pt x="114" y="57"/>
                    </a:lnTo>
                    <a:lnTo>
                      <a:pt x="114" y="113"/>
                    </a:lnTo>
                    <a:lnTo>
                      <a:pt x="284" y="113"/>
                    </a:lnTo>
                    <a:lnTo>
                      <a:pt x="284" y="57"/>
                    </a:lnTo>
                    <a:lnTo>
                      <a:pt x="340" y="57"/>
                    </a:lnTo>
                    <a:lnTo>
                      <a:pt x="340" y="0"/>
                    </a:lnTo>
                    <a:lnTo>
                      <a:pt x="397" y="0"/>
                    </a:lnTo>
                    <a:lnTo>
                      <a:pt x="397" y="57"/>
                    </a:lnTo>
                    <a:lnTo>
                      <a:pt x="454" y="57"/>
                    </a:lnTo>
                    <a:lnTo>
                      <a:pt x="454" y="113"/>
                    </a:lnTo>
                    <a:lnTo>
                      <a:pt x="567" y="113"/>
                    </a:lnTo>
                    <a:lnTo>
                      <a:pt x="567" y="170"/>
                    </a:lnTo>
                    <a:lnTo>
                      <a:pt x="624" y="170"/>
                    </a:lnTo>
                    <a:lnTo>
                      <a:pt x="624" y="227"/>
                    </a:lnTo>
                    <a:lnTo>
                      <a:pt x="567" y="227"/>
                    </a:lnTo>
                    <a:lnTo>
                      <a:pt x="567" y="340"/>
                    </a:lnTo>
                    <a:lnTo>
                      <a:pt x="624" y="340"/>
                    </a:lnTo>
                    <a:lnTo>
                      <a:pt x="624" y="397"/>
                    </a:lnTo>
                    <a:lnTo>
                      <a:pt x="737" y="397"/>
                    </a:lnTo>
                    <a:lnTo>
                      <a:pt x="737" y="567"/>
                    </a:lnTo>
                    <a:lnTo>
                      <a:pt x="681" y="567"/>
                    </a:lnTo>
                    <a:lnTo>
                      <a:pt x="681" y="624"/>
                    </a:lnTo>
                    <a:lnTo>
                      <a:pt x="624" y="624"/>
                    </a:lnTo>
                    <a:lnTo>
                      <a:pt x="624" y="680"/>
                    </a:lnTo>
                    <a:lnTo>
                      <a:pt x="567" y="680"/>
                    </a:lnTo>
                    <a:lnTo>
                      <a:pt x="567" y="737"/>
                    </a:lnTo>
                    <a:lnTo>
                      <a:pt x="624" y="737"/>
                    </a:lnTo>
                    <a:lnTo>
                      <a:pt x="624" y="851"/>
                    </a:lnTo>
                    <a:lnTo>
                      <a:pt x="454" y="851"/>
                    </a:lnTo>
                    <a:lnTo>
                      <a:pt x="454" y="794"/>
                    </a:lnTo>
                    <a:lnTo>
                      <a:pt x="397" y="794"/>
                    </a:lnTo>
                    <a:lnTo>
                      <a:pt x="397" y="567"/>
                    </a:lnTo>
                    <a:lnTo>
                      <a:pt x="340" y="567"/>
                    </a:lnTo>
                    <a:lnTo>
                      <a:pt x="340" y="397"/>
                    </a:lnTo>
                    <a:lnTo>
                      <a:pt x="0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3" name="Freeform 309"/>
              <p:cNvSpPr>
                <a:spLocks/>
              </p:cNvSpPr>
              <p:nvPr/>
            </p:nvSpPr>
            <p:spPr bwMode="auto">
              <a:xfrm>
                <a:off x="1890" y="2388"/>
                <a:ext cx="397" cy="567"/>
              </a:xfrm>
              <a:custGeom>
                <a:avLst/>
                <a:gdLst>
                  <a:gd name="T0" fmla="*/ 340 w 397"/>
                  <a:gd name="T1" fmla="*/ 510 h 567"/>
                  <a:gd name="T2" fmla="*/ 340 w 397"/>
                  <a:gd name="T3" fmla="*/ 170 h 567"/>
                  <a:gd name="T4" fmla="*/ 397 w 397"/>
                  <a:gd name="T5" fmla="*/ 170 h 567"/>
                  <a:gd name="T6" fmla="*/ 397 w 397"/>
                  <a:gd name="T7" fmla="*/ 113 h 567"/>
                  <a:gd name="T8" fmla="*/ 340 w 397"/>
                  <a:gd name="T9" fmla="*/ 113 h 567"/>
                  <a:gd name="T10" fmla="*/ 340 w 397"/>
                  <a:gd name="T11" fmla="*/ 56 h 567"/>
                  <a:gd name="T12" fmla="*/ 170 w 397"/>
                  <a:gd name="T13" fmla="*/ 56 h 567"/>
                  <a:gd name="T14" fmla="*/ 170 w 397"/>
                  <a:gd name="T15" fmla="*/ 0 h 567"/>
                  <a:gd name="T16" fmla="*/ 57 w 397"/>
                  <a:gd name="T17" fmla="*/ 0 h 567"/>
                  <a:gd name="T18" fmla="*/ 57 w 397"/>
                  <a:gd name="T19" fmla="*/ 226 h 567"/>
                  <a:gd name="T20" fmla="*/ 0 w 397"/>
                  <a:gd name="T21" fmla="*/ 226 h 567"/>
                  <a:gd name="T22" fmla="*/ 0 w 397"/>
                  <a:gd name="T23" fmla="*/ 510 h 567"/>
                  <a:gd name="T24" fmla="*/ 57 w 397"/>
                  <a:gd name="T25" fmla="*/ 510 h 567"/>
                  <a:gd name="T26" fmla="*/ 57 w 397"/>
                  <a:gd name="T27" fmla="*/ 567 h 567"/>
                  <a:gd name="T28" fmla="*/ 113 w 397"/>
                  <a:gd name="T29" fmla="*/ 567 h 567"/>
                  <a:gd name="T30" fmla="*/ 113 w 397"/>
                  <a:gd name="T31" fmla="*/ 510 h 567"/>
                  <a:gd name="T32" fmla="*/ 170 w 397"/>
                  <a:gd name="T33" fmla="*/ 510 h 567"/>
                  <a:gd name="T34" fmla="*/ 170 w 397"/>
                  <a:gd name="T35" fmla="*/ 453 h 567"/>
                  <a:gd name="T36" fmla="*/ 227 w 397"/>
                  <a:gd name="T37" fmla="*/ 453 h 567"/>
                  <a:gd name="T38" fmla="*/ 227 w 397"/>
                  <a:gd name="T39" fmla="*/ 510 h 567"/>
                  <a:gd name="T40" fmla="*/ 340 w 397"/>
                  <a:gd name="T41" fmla="*/ 51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397" h="567">
                    <a:moveTo>
                      <a:pt x="340" y="510"/>
                    </a:move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113"/>
                    </a:lnTo>
                    <a:lnTo>
                      <a:pt x="340" y="113"/>
                    </a:lnTo>
                    <a:lnTo>
                      <a:pt x="340" y="56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57" y="0"/>
                    </a:lnTo>
                    <a:lnTo>
                      <a:pt x="57" y="226"/>
                    </a:lnTo>
                    <a:lnTo>
                      <a:pt x="0" y="226"/>
                    </a:lnTo>
                    <a:lnTo>
                      <a:pt x="0" y="510"/>
                    </a:lnTo>
                    <a:lnTo>
                      <a:pt x="57" y="510"/>
                    </a:lnTo>
                    <a:lnTo>
                      <a:pt x="57" y="567"/>
                    </a:lnTo>
                    <a:lnTo>
                      <a:pt x="113" y="567"/>
                    </a:lnTo>
                    <a:lnTo>
                      <a:pt x="113" y="510"/>
                    </a:lnTo>
                    <a:lnTo>
                      <a:pt x="170" y="510"/>
                    </a:lnTo>
                    <a:lnTo>
                      <a:pt x="170" y="453"/>
                    </a:lnTo>
                    <a:lnTo>
                      <a:pt x="227" y="453"/>
                    </a:lnTo>
                    <a:lnTo>
                      <a:pt x="227" y="510"/>
                    </a:lnTo>
                    <a:lnTo>
                      <a:pt x="340" y="51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5" name="Freeform 311"/>
              <p:cNvSpPr>
                <a:spLocks/>
              </p:cNvSpPr>
              <p:nvPr/>
            </p:nvSpPr>
            <p:spPr bwMode="auto">
              <a:xfrm>
                <a:off x="416" y="403"/>
                <a:ext cx="850" cy="1191"/>
              </a:xfrm>
              <a:custGeom>
                <a:avLst/>
                <a:gdLst>
                  <a:gd name="T0" fmla="*/ 453 w 850"/>
                  <a:gd name="T1" fmla="*/ 1191 h 1191"/>
                  <a:gd name="T2" fmla="*/ 794 w 850"/>
                  <a:gd name="T3" fmla="*/ 1191 h 1191"/>
                  <a:gd name="T4" fmla="*/ 794 w 850"/>
                  <a:gd name="T5" fmla="*/ 1134 h 1191"/>
                  <a:gd name="T6" fmla="*/ 850 w 850"/>
                  <a:gd name="T7" fmla="*/ 1134 h 1191"/>
                  <a:gd name="T8" fmla="*/ 850 w 850"/>
                  <a:gd name="T9" fmla="*/ 1021 h 1191"/>
                  <a:gd name="T10" fmla="*/ 794 w 850"/>
                  <a:gd name="T11" fmla="*/ 1021 h 1191"/>
                  <a:gd name="T12" fmla="*/ 794 w 850"/>
                  <a:gd name="T13" fmla="*/ 851 h 1191"/>
                  <a:gd name="T14" fmla="*/ 680 w 850"/>
                  <a:gd name="T15" fmla="*/ 851 h 1191"/>
                  <a:gd name="T16" fmla="*/ 680 w 850"/>
                  <a:gd name="T17" fmla="*/ 794 h 1191"/>
                  <a:gd name="T18" fmla="*/ 567 w 850"/>
                  <a:gd name="T19" fmla="*/ 794 h 1191"/>
                  <a:gd name="T20" fmla="*/ 567 w 850"/>
                  <a:gd name="T21" fmla="*/ 681 h 1191"/>
                  <a:gd name="T22" fmla="*/ 510 w 850"/>
                  <a:gd name="T23" fmla="*/ 681 h 1191"/>
                  <a:gd name="T24" fmla="*/ 510 w 850"/>
                  <a:gd name="T25" fmla="*/ 567 h 1191"/>
                  <a:gd name="T26" fmla="*/ 453 w 850"/>
                  <a:gd name="T27" fmla="*/ 567 h 1191"/>
                  <a:gd name="T28" fmla="*/ 453 w 850"/>
                  <a:gd name="T29" fmla="*/ 510 h 1191"/>
                  <a:gd name="T30" fmla="*/ 453 w 850"/>
                  <a:gd name="T31" fmla="*/ 454 h 1191"/>
                  <a:gd name="T32" fmla="*/ 397 w 850"/>
                  <a:gd name="T33" fmla="*/ 454 h 1191"/>
                  <a:gd name="T34" fmla="*/ 340 w 850"/>
                  <a:gd name="T35" fmla="*/ 454 h 1191"/>
                  <a:gd name="T36" fmla="*/ 340 w 850"/>
                  <a:gd name="T37" fmla="*/ 397 h 1191"/>
                  <a:gd name="T38" fmla="*/ 283 w 850"/>
                  <a:gd name="T39" fmla="*/ 397 h 1191"/>
                  <a:gd name="T40" fmla="*/ 283 w 850"/>
                  <a:gd name="T41" fmla="*/ 340 h 1191"/>
                  <a:gd name="T42" fmla="*/ 227 w 850"/>
                  <a:gd name="T43" fmla="*/ 340 h 1191"/>
                  <a:gd name="T44" fmla="*/ 227 w 850"/>
                  <a:gd name="T45" fmla="*/ 284 h 1191"/>
                  <a:gd name="T46" fmla="*/ 170 w 850"/>
                  <a:gd name="T47" fmla="*/ 284 h 1191"/>
                  <a:gd name="T48" fmla="*/ 170 w 850"/>
                  <a:gd name="T49" fmla="*/ 114 h 1191"/>
                  <a:gd name="T50" fmla="*/ 113 w 850"/>
                  <a:gd name="T51" fmla="*/ 114 h 1191"/>
                  <a:gd name="T52" fmla="*/ 113 w 850"/>
                  <a:gd name="T53" fmla="*/ 0 h 1191"/>
                  <a:gd name="T54" fmla="*/ 0 w 850"/>
                  <a:gd name="T55" fmla="*/ 0 h 1191"/>
                  <a:gd name="T56" fmla="*/ 0 w 850"/>
                  <a:gd name="T57" fmla="*/ 227 h 1191"/>
                  <a:gd name="T58" fmla="*/ 56 w 850"/>
                  <a:gd name="T59" fmla="*/ 227 h 1191"/>
                  <a:gd name="T60" fmla="*/ 56 w 850"/>
                  <a:gd name="T61" fmla="*/ 340 h 1191"/>
                  <a:gd name="T62" fmla="*/ 113 w 850"/>
                  <a:gd name="T63" fmla="*/ 340 h 1191"/>
                  <a:gd name="T64" fmla="*/ 113 w 850"/>
                  <a:gd name="T65" fmla="*/ 397 h 1191"/>
                  <a:gd name="T66" fmla="*/ 170 w 850"/>
                  <a:gd name="T67" fmla="*/ 397 h 1191"/>
                  <a:gd name="T68" fmla="*/ 170 w 850"/>
                  <a:gd name="T69" fmla="*/ 737 h 1191"/>
                  <a:gd name="T70" fmla="*/ 227 w 850"/>
                  <a:gd name="T71" fmla="*/ 737 h 1191"/>
                  <a:gd name="T72" fmla="*/ 227 w 850"/>
                  <a:gd name="T73" fmla="*/ 851 h 1191"/>
                  <a:gd name="T74" fmla="*/ 283 w 850"/>
                  <a:gd name="T75" fmla="*/ 851 h 1191"/>
                  <a:gd name="T76" fmla="*/ 283 w 850"/>
                  <a:gd name="T77" fmla="*/ 964 h 1191"/>
                  <a:gd name="T78" fmla="*/ 340 w 850"/>
                  <a:gd name="T79" fmla="*/ 964 h 1191"/>
                  <a:gd name="T80" fmla="*/ 340 w 850"/>
                  <a:gd name="T81" fmla="*/ 1077 h 1191"/>
                  <a:gd name="T82" fmla="*/ 453 w 850"/>
                  <a:gd name="T83" fmla="*/ 1077 h 1191"/>
                  <a:gd name="T84" fmla="*/ 453 w 850"/>
                  <a:gd name="T85" fmla="*/ 1191 h 1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850" h="1191">
                    <a:moveTo>
                      <a:pt x="453" y="1191"/>
                    </a:moveTo>
                    <a:lnTo>
                      <a:pt x="794" y="1191"/>
                    </a:lnTo>
                    <a:lnTo>
                      <a:pt x="794" y="1134"/>
                    </a:lnTo>
                    <a:lnTo>
                      <a:pt x="850" y="1134"/>
                    </a:lnTo>
                    <a:lnTo>
                      <a:pt x="850" y="1021"/>
                    </a:lnTo>
                    <a:lnTo>
                      <a:pt x="794" y="1021"/>
                    </a:lnTo>
                    <a:lnTo>
                      <a:pt x="794" y="851"/>
                    </a:lnTo>
                    <a:lnTo>
                      <a:pt x="680" y="851"/>
                    </a:lnTo>
                    <a:lnTo>
                      <a:pt x="680" y="794"/>
                    </a:lnTo>
                    <a:lnTo>
                      <a:pt x="567" y="794"/>
                    </a:lnTo>
                    <a:lnTo>
                      <a:pt x="567" y="681"/>
                    </a:lnTo>
                    <a:lnTo>
                      <a:pt x="510" y="681"/>
                    </a:lnTo>
                    <a:lnTo>
                      <a:pt x="510" y="567"/>
                    </a:lnTo>
                    <a:lnTo>
                      <a:pt x="453" y="567"/>
                    </a:lnTo>
                    <a:lnTo>
                      <a:pt x="453" y="510"/>
                    </a:lnTo>
                    <a:lnTo>
                      <a:pt x="453" y="454"/>
                    </a:lnTo>
                    <a:lnTo>
                      <a:pt x="397" y="454"/>
                    </a:lnTo>
                    <a:lnTo>
                      <a:pt x="340" y="454"/>
                    </a:lnTo>
                    <a:lnTo>
                      <a:pt x="340" y="397"/>
                    </a:lnTo>
                    <a:lnTo>
                      <a:pt x="283" y="397"/>
                    </a:lnTo>
                    <a:lnTo>
                      <a:pt x="283" y="340"/>
                    </a:lnTo>
                    <a:lnTo>
                      <a:pt x="227" y="340"/>
                    </a:lnTo>
                    <a:lnTo>
                      <a:pt x="227" y="284"/>
                    </a:lnTo>
                    <a:lnTo>
                      <a:pt x="170" y="284"/>
                    </a:lnTo>
                    <a:lnTo>
                      <a:pt x="170" y="114"/>
                    </a:lnTo>
                    <a:lnTo>
                      <a:pt x="113" y="114"/>
                    </a:lnTo>
                    <a:lnTo>
                      <a:pt x="113" y="0"/>
                    </a:lnTo>
                    <a:lnTo>
                      <a:pt x="0" y="0"/>
                    </a:lnTo>
                    <a:lnTo>
                      <a:pt x="0" y="227"/>
                    </a:lnTo>
                    <a:lnTo>
                      <a:pt x="56" y="227"/>
                    </a:lnTo>
                    <a:lnTo>
                      <a:pt x="56" y="340"/>
                    </a:lnTo>
                    <a:lnTo>
                      <a:pt x="113" y="340"/>
                    </a:lnTo>
                    <a:lnTo>
                      <a:pt x="113" y="397"/>
                    </a:lnTo>
                    <a:lnTo>
                      <a:pt x="170" y="397"/>
                    </a:lnTo>
                    <a:lnTo>
                      <a:pt x="170" y="737"/>
                    </a:lnTo>
                    <a:lnTo>
                      <a:pt x="227" y="737"/>
                    </a:lnTo>
                    <a:lnTo>
                      <a:pt x="227" y="851"/>
                    </a:lnTo>
                    <a:lnTo>
                      <a:pt x="283" y="851"/>
                    </a:lnTo>
                    <a:lnTo>
                      <a:pt x="283" y="964"/>
                    </a:lnTo>
                    <a:lnTo>
                      <a:pt x="340" y="964"/>
                    </a:lnTo>
                    <a:lnTo>
                      <a:pt x="340" y="1077"/>
                    </a:lnTo>
                    <a:lnTo>
                      <a:pt x="453" y="1077"/>
                    </a:lnTo>
                    <a:lnTo>
                      <a:pt x="453" y="119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7" name="Freeform 313"/>
              <p:cNvSpPr>
                <a:spLocks/>
              </p:cNvSpPr>
              <p:nvPr/>
            </p:nvSpPr>
            <p:spPr bwMode="auto">
              <a:xfrm>
                <a:off x="2003" y="1991"/>
                <a:ext cx="851" cy="680"/>
              </a:xfrm>
              <a:custGeom>
                <a:avLst/>
                <a:gdLst>
                  <a:gd name="T0" fmla="*/ 851 w 851"/>
                  <a:gd name="T1" fmla="*/ 680 h 680"/>
                  <a:gd name="T2" fmla="*/ 851 w 851"/>
                  <a:gd name="T3" fmla="*/ 453 h 680"/>
                  <a:gd name="T4" fmla="*/ 794 w 851"/>
                  <a:gd name="T5" fmla="*/ 453 h 680"/>
                  <a:gd name="T6" fmla="*/ 794 w 851"/>
                  <a:gd name="T7" fmla="*/ 227 h 680"/>
                  <a:gd name="T8" fmla="*/ 737 w 851"/>
                  <a:gd name="T9" fmla="*/ 227 h 680"/>
                  <a:gd name="T10" fmla="*/ 737 w 851"/>
                  <a:gd name="T11" fmla="*/ 113 h 680"/>
                  <a:gd name="T12" fmla="*/ 681 w 851"/>
                  <a:gd name="T13" fmla="*/ 113 h 680"/>
                  <a:gd name="T14" fmla="*/ 681 w 851"/>
                  <a:gd name="T15" fmla="*/ 56 h 680"/>
                  <a:gd name="T16" fmla="*/ 624 w 851"/>
                  <a:gd name="T17" fmla="*/ 56 h 680"/>
                  <a:gd name="T18" fmla="*/ 624 w 851"/>
                  <a:gd name="T19" fmla="*/ 113 h 680"/>
                  <a:gd name="T20" fmla="*/ 454 w 851"/>
                  <a:gd name="T21" fmla="*/ 113 h 680"/>
                  <a:gd name="T22" fmla="*/ 454 w 851"/>
                  <a:gd name="T23" fmla="*/ 56 h 680"/>
                  <a:gd name="T24" fmla="*/ 397 w 851"/>
                  <a:gd name="T25" fmla="*/ 56 h 680"/>
                  <a:gd name="T26" fmla="*/ 397 w 851"/>
                  <a:gd name="T27" fmla="*/ 0 h 680"/>
                  <a:gd name="T28" fmla="*/ 284 w 851"/>
                  <a:gd name="T29" fmla="*/ 0 h 680"/>
                  <a:gd name="T30" fmla="*/ 284 w 851"/>
                  <a:gd name="T31" fmla="*/ 56 h 680"/>
                  <a:gd name="T32" fmla="*/ 114 w 851"/>
                  <a:gd name="T33" fmla="*/ 56 h 680"/>
                  <a:gd name="T34" fmla="*/ 114 w 851"/>
                  <a:gd name="T35" fmla="*/ 113 h 680"/>
                  <a:gd name="T36" fmla="*/ 0 w 851"/>
                  <a:gd name="T37" fmla="*/ 113 h 680"/>
                  <a:gd name="T38" fmla="*/ 0 w 851"/>
                  <a:gd name="T39" fmla="*/ 283 h 680"/>
                  <a:gd name="T40" fmla="*/ 114 w 851"/>
                  <a:gd name="T41" fmla="*/ 283 h 680"/>
                  <a:gd name="T42" fmla="*/ 114 w 851"/>
                  <a:gd name="T43" fmla="*/ 340 h 680"/>
                  <a:gd name="T44" fmla="*/ 57 w 851"/>
                  <a:gd name="T45" fmla="*/ 340 h 680"/>
                  <a:gd name="T46" fmla="*/ 57 w 851"/>
                  <a:gd name="T47" fmla="*/ 453 h 680"/>
                  <a:gd name="T48" fmla="*/ 227 w 851"/>
                  <a:gd name="T49" fmla="*/ 453 h 680"/>
                  <a:gd name="T50" fmla="*/ 227 w 851"/>
                  <a:gd name="T51" fmla="*/ 510 h 680"/>
                  <a:gd name="T52" fmla="*/ 284 w 851"/>
                  <a:gd name="T53" fmla="*/ 510 h 680"/>
                  <a:gd name="T54" fmla="*/ 284 w 851"/>
                  <a:gd name="T55" fmla="*/ 567 h 680"/>
                  <a:gd name="T56" fmla="*/ 341 w 851"/>
                  <a:gd name="T57" fmla="*/ 567 h 680"/>
                  <a:gd name="T58" fmla="*/ 341 w 851"/>
                  <a:gd name="T59" fmla="*/ 623 h 680"/>
                  <a:gd name="T60" fmla="*/ 511 w 851"/>
                  <a:gd name="T61" fmla="*/ 623 h 680"/>
                  <a:gd name="T62" fmla="*/ 511 w 851"/>
                  <a:gd name="T63" fmla="*/ 567 h 680"/>
                  <a:gd name="T64" fmla="*/ 567 w 851"/>
                  <a:gd name="T65" fmla="*/ 567 h 680"/>
                  <a:gd name="T66" fmla="*/ 567 w 851"/>
                  <a:gd name="T67" fmla="*/ 510 h 680"/>
                  <a:gd name="T68" fmla="*/ 624 w 851"/>
                  <a:gd name="T69" fmla="*/ 510 h 680"/>
                  <a:gd name="T70" fmla="*/ 624 w 851"/>
                  <a:gd name="T71" fmla="*/ 567 h 680"/>
                  <a:gd name="T72" fmla="*/ 681 w 851"/>
                  <a:gd name="T73" fmla="*/ 567 h 680"/>
                  <a:gd name="T74" fmla="*/ 681 w 851"/>
                  <a:gd name="T75" fmla="*/ 623 h 680"/>
                  <a:gd name="T76" fmla="*/ 794 w 851"/>
                  <a:gd name="T77" fmla="*/ 623 h 680"/>
                  <a:gd name="T78" fmla="*/ 794 w 851"/>
                  <a:gd name="T79" fmla="*/ 680 h 680"/>
                  <a:gd name="T80" fmla="*/ 851 w 851"/>
                  <a:gd name="T81" fmla="*/ 68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851" h="680">
                    <a:moveTo>
                      <a:pt x="851" y="680"/>
                    </a:moveTo>
                    <a:lnTo>
                      <a:pt x="851" y="453"/>
                    </a:lnTo>
                    <a:lnTo>
                      <a:pt x="794" y="453"/>
                    </a:lnTo>
                    <a:lnTo>
                      <a:pt x="794" y="227"/>
                    </a:lnTo>
                    <a:lnTo>
                      <a:pt x="737" y="227"/>
                    </a:lnTo>
                    <a:lnTo>
                      <a:pt x="737" y="113"/>
                    </a:lnTo>
                    <a:lnTo>
                      <a:pt x="681" y="113"/>
                    </a:lnTo>
                    <a:lnTo>
                      <a:pt x="681" y="56"/>
                    </a:lnTo>
                    <a:lnTo>
                      <a:pt x="624" y="56"/>
                    </a:lnTo>
                    <a:lnTo>
                      <a:pt x="624" y="113"/>
                    </a:lnTo>
                    <a:lnTo>
                      <a:pt x="454" y="113"/>
                    </a:lnTo>
                    <a:lnTo>
                      <a:pt x="454" y="56"/>
                    </a:lnTo>
                    <a:lnTo>
                      <a:pt x="397" y="56"/>
                    </a:lnTo>
                    <a:lnTo>
                      <a:pt x="397" y="0"/>
                    </a:lnTo>
                    <a:lnTo>
                      <a:pt x="284" y="0"/>
                    </a:lnTo>
                    <a:lnTo>
                      <a:pt x="284" y="56"/>
                    </a:lnTo>
                    <a:lnTo>
                      <a:pt x="114" y="56"/>
                    </a:lnTo>
                    <a:lnTo>
                      <a:pt x="114" y="113"/>
                    </a:lnTo>
                    <a:lnTo>
                      <a:pt x="0" y="113"/>
                    </a:lnTo>
                    <a:lnTo>
                      <a:pt x="0" y="283"/>
                    </a:lnTo>
                    <a:lnTo>
                      <a:pt x="114" y="283"/>
                    </a:lnTo>
                    <a:lnTo>
                      <a:pt x="114" y="340"/>
                    </a:lnTo>
                    <a:lnTo>
                      <a:pt x="57" y="340"/>
                    </a:lnTo>
                    <a:lnTo>
                      <a:pt x="57" y="453"/>
                    </a:lnTo>
                    <a:lnTo>
                      <a:pt x="227" y="453"/>
                    </a:lnTo>
                    <a:lnTo>
                      <a:pt x="227" y="510"/>
                    </a:lnTo>
                    <a:lnTo>
                      <a:pt x="284" y="510"/>
                    </a:lnTo>
                    <a:lnTo>
                      <a:pt x="284" y="567"/>
                    </a:lnTo>
                    <a:lnTo>
                      <a:pt x="341" y="567"/>
                    </a:lnTo>
                    <a:lnTo>
                      <a:pt x="341" y="623"/>
                    </a:lnTo>
                    <a:lnTo>
                      <a:pt x="511" y="623"/>
                    </a:lnTo>
                    <a:lnTo>
                      <a:pt x="511" y="567"/>
                    </a:lnTo>
                    <a:lnTo>
                      <a:pt x="567" y="567"/>
                    </a:lnTo>
                    <a:lnTo>
                      <a:pt x="567" y="510"/>
                    </a:lnTo>
                    <a:lnTo>
                      <a:pt x="624" y="510"/>
                    </a:lnTo>
                    <a:lnTo>
                      <a:pt x="624" y="567"/>
                    </a:lnTo>
                    <a:lnTo>
                      <a:pt x="681" y="567"/>
                    </a:lnTo>
                    <a:lnTo>
                      <a:pt x="681" y="623"/>
                    </a:lnTo>
                    <a:lnTo>
                      <a:pt x="794" y="623"/>
                    </a:lnTo>
                    <a:lnTo>
                      <a:pt x="794" y="680"/>
                    </a:lnTo>
                    <a:lnTo>
                      <a:pt x="851" y="68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8" name="Freeform 314"/>
              <p:cNvSpPr>
                <a:spLocks/>
              </p:cNvSpPr>
              <p:nvPr/>
            </p:nvSpPr>
            <p:spPr bwMode="auto">
              <a:xfrm>
                <a:off x="1266" y="2331"/>
                <a:ext cx="681" cy="850"/>
              </a:xfrm>
              <a:custGeom>
                <a:avLst/>
                <a:gdLst>
                  <a:gd name="T0" fmla="*/ 681 w 681"/>
                  <a:gd name="T1" fmla="*/ 0 h 850"/>
                  <a:gd name="T2" fmla="*/ 681 w 681"/>
                  <a:gd name="T3" fmla="*/ 283 h 850"/>
                  <a:gd name="T4" fmla="*/ 624 w 681"/>
                  <a:gd name="T5" fmla="*/ 283 h 850"/>
                  <a:gd name="T6" fmla="*/ 624 w 681"/>
                  <a:gd name="T7" fmla="*/ 567 h 850"/>
                  <a:gd name="T8" fmla="*/ 567 w 681"/>
                  <a:gd name="T9" fmla="*/ 567 h 850"/>
                  <a:gd name="T10" fmla="*/ 567 w 681"/>
                  <a:gd name="T11" fmla="*/ 624 h 850"/>
                  <a:gd name="T12" fmla="*/ 284 w 681"/>
                  <a:gd name="T13" fmla="*/ 624 h 850"/>
                  <a:gd name="T14" fmla="*/ 284 w 681"/>
                  <a:gd name="T15" fmla="*/ 850 h 850"/>
                  <a:gd name="T16" fmla="*/ 227 w 681"/>
                  <a:gd name="T17" fmla="*/ 850 h 850"/>
                  <a:gd name="T18" fmla="*/ 227 w 681"/>
                  <a:gd name="T19" fmla="*/ 737 h 850"/>
                  <a:gd name="T20" fmla="*/ 170 w 681"/>
                  <a:gd name="T21" fmla="*/ 737 h 850"/>
                  <a:gd name="T22" fmla="*/ 170 w 681"/>
                  <a:gd name="T23" fmla="*/ 794 h 850"/>
                  <a:gd name="T24" fmla="*/ 114 w 681"/>
                  <a:gd name="T25" fmla="*/ 794 h 850"/>
                  <a:gd name="T26" fmla="*/ 114 w 681"/>
                  <a:gd name="T27" fmla="*/ 737 h 850"/>
                  <a:gd name="T28" fmla="*/ 57 w 681"/>
                  <a:gd name="T29" fmla="*/ 737 h 850"/>
                  <a:gd name="T30" fmla="*/ 57 w 681"/>
                  <a:gd name="T31" fmla="*/ 567 h 850"/>
                  <a:gd name="T32" fmla="*/ 0 w 681"/>
                  <a:gd name="T33" fmla="*/ 567 h 850"/>
                  <a:gd name="T34" fmla="*/ 0 w 681"/>
                  <a:gd name="T35" fmla="*/ 454 h 850"/>
                  <a:gd name="T36" fmla="*/ 57 w 681"/>
                  <a:gd name="T37" fmla="*/ 454 h 850"/>
                  <a:gd name="T38" fmla="*/ 57 w 681"/>
                  <a:gd name="T39" fmla="*/ 397 h 850"/>
                  <a:gd name="T40" fmla="*/ 114 w 681"/>
                  <a:gd name="T41" fmla="*/ 397 h 850"/>
                  <a:gd name="T42" fmla="*/ 114 w 681"/>
                  <a:gd name="T43" fmla="*/ 283 h 850"/>
                  <a:gd name="T44" fmla="*/ 227 w 681"/>
                  <a:gd name="T45" fmla="*/ 283 h 850"/>
                  <a:gd name="T46" fmla="*/ 227 w 681"/>
                  <a:gd name="T47" fmla="*/ 340 h 850"/>
                  <a:gd name="T48" fmla="*/ 284 w 681"/>
                  <a:gd name="T49" fmla="*/ 340 h 850"/>
                  <a:gd name="T50" fmla="*/ 284 w 681"/>
                  <a:gd name="T51" fmla="*/ 283 h 850"/>
                  <a:gd name="T52" fmla="*/ 340 w 681"/>
                  <a:gd name="T53" fmla="*/ 283 h 850"/>
                  <a:gd name="T54" fmla="*/ 340 w 681"/>
                  <a:gd name="T55" fmla="*/ 227 h 850"/>
                  <a:gd name="T56" fmla="*/ 397 w 681"/>
                  <a:gd name="T57" fmla="*/ 227 h 850"/>
                  <a:gd name="T58" fmla="*/ 397 w 681"/>
                  <a:gd name="T59" fmla="*/ 170 h 850"/>
                  <a:gd name="T60" fmla="*/ 511 w 681"/>
                  <a:gd name="T61" fmla="*/ 170 h 850"/>
                  <a:gd name="T62" fmla="*/ 511 w 681"/>
                  <a:gd name="T63" fmla="*/ 113 h 850"/>
                  <a:gd name="T64" fmla="*/ 567 w 681"/>
                  <a:gd name="T65" fmla="*/ 113 h 850"/>
                  <a:gd name="T66" fmla="*/ 567 w 681"/>
                  <a:gd name="T67" fmla="*/ 57 h 850"/>
                  <a:gd name="T68" fmla="*/ 624 w 681"/>
                  <a:gd name="T69" fmla="*/ 57 h 850"/>
                  <a:gd name="T70" fmla="*/ 624 w 681"/>
                  <a:gd name="T71" fmla="*/ 0 h 850"/>
                  <a:gd name="T72" fmla="*/ 681 w 681"/>
                  <a:gd name="T73" fmla="*/ 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81" h="850">
                    <a:moveTo>
                      <a:pt x="681" y="0"/>
                    </a:moveTo>
                    <a:lnTo>
                      <a:pt x="681" y="283"/>
                    </a:lnTo>
                    <a:lnTo>
                      <a:pt x="624" y="283"/>
                    </a:lnTo>
                    <a:lnTo>
                      <a:pt x="624" y="567"/>
                    </a:lnTo>
                    <a:lnTo>
                      <a:pt x="567" y="567"/>
                    </a:lnTo>
                    <a:lnTo>
                      <a:pt x="567" y="624"/>
                    </a:lnTo>
                    <a:lnTo>
                      <a:pt x="284" y="624"/>
                    </a:lnTo>
                    <a:lnTo>
                      <a:pt x="284" y="850"/>
                    </a:lnTo>
                    <a:lnTo>
                      <a:pt x="227" y="850"/>
                    </a:lnTo>
                    <a:lnTo>
                      <a:pt x="227" y="737"/>
                    </a:lnTo>
                    <a:lnTo>
                      <a:pt x="170" y="737"/>
                    </a:lnTo>
                    <a:lnTo>
                      <a:pt x="170" y="794"/>
                    </a:lnTo>
                    <a:lnTo>
                      <a:pt x="114" y="794"/>
                    </a:lnTo>
                    <a:lnTo>
                      <a:pt x="114" y="737"/>
                    </a:lnTo>
                    <a:lnTo>
                      <a:pt x="57" y="737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454"/>
                    </a:lnTo>
                    <a:lnTo>
                      <a:pt x="57" y="454"/>
                    </a:lnTo>
                    <a:lnTo>
                      <a:pt x="57" y="397"/>
                    </a:lnTo>
                    <a:lnTo>
                      <a:pt x="114" y="397"/>
                    </a:lnTo>
                    <a:lnTo>
                      <a:pt x="114" y="283"/>
                    </a:lnTo>
                    <a:lnTo>
                      <a:pt x="227" y="283"/>
                    </a:lnTo>
                    <a:lnTo>
                      <a:pt x="227" y="340"/>
                    </a:lnTo>
                    <a:lnTo>
                      <a:pt x="284" y="340"/>
                    </a:lnTo>
                    <a:lnTo>
                      <a:pt x="284" y="283"/>
                    </a:lnTo>
                    <a:lnTo>
                      <a:pt x="340" y="283"/>
                    </a:lnTo>
                    <a:lnTo>
                      <a:pt x="340" y="227"/>
                    </a:lnTo>
                    <a:lnTo>
                      <a:pt x="397" y="227"/>
                    </a:lnTo>
                    <a:lnTo>
                      <a:pt x="397" y="170"/>
                    </a:lnTo>
                    <a:lnTo>
                      <a:pt x="511" y="170"/>
                    </a:lnTo>
                    <a:lnTo>
                      <a:pt x="511" y="113"/>
                    </a:lnTo>
                    <a:lnTo>
                      <a:pt x="567" y="113"/>
                    </a:lnTo>
                    <a:lnTo>
                      <a:pt x="567" y="57"/>
                    </a:lnTo>
                    <a:lnTo>
                      <a:pt x="624" y="57"/>
                    </a:lnTo>
                    <a:lnTo>
                      <a:pt x="624" y="0"/>
                    </a:lnTo>
                    <a:lnTo>
                      <a:pt x="681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9" name="Freeform 315"/>
              <p:cNvSpPr>
                <a:spLocks/>
              </p:cNvSpPr>
              <p:nvPr/>
            </p:nvSpPr>
            <p:spPr bwMode="auto">
              <a:xfrm>
                <a:off x="1663" y="2104"/>
                <a:ext cx="454" cy="397"/>
              </a:xfrm>
              <a:custGeom>
                <a:avLst/>
                <a:gdLst>
                  <a:gd name="T0" fmla="*/ 340 w 454"/>
                  <a:gd name="T1" fmla="*/ 0 h 397"/>
                  <a:gd name="T2" fmla="*/ 114 w 454"/>
                  <a:gd name="T3" fmla="*/ 0 h 397"/>
                  <a:gd name="T4" fmla="*/ 114 w 454"/>
                  <a:gd name="T5" fmla="*/ 57 h 397"/>
                  <a:gd name="T6" fmla="*/ 57 w 454"/>
                  <a:gd name="T7" fmla="*/ 57 h 397"/>
                  <a:gd name="T8" fmla="*/ 57 w 454"/>
                  <a:gd name="T9" fmla="*/ 170 h 397"/>
                  <a:gd name="T10" fmla="*/ 0 w 454"/>
                  <a:gd name="T11" fmla="*/ 170 h 397"/>
                  <a:gd name="T12" fmla="*/ 0 w 454"/>
                  <a:gd name="T13" fmla="*/ 397 h 397"/>
                  <a:gd name="T14" fmla="*/ 114 w 454"/>
                  <a:gd name="T15" fmla="*/ 397 h 397"/>
                  <a:gd name="T16" fmla="*/ 114 w 454"/>
                  <a:gd name="T17" fmla="*/ 340 h 397"/>
                  <a:gd name="T18" fmla="*/ 170 w 454"/>
                  <a:gd name="T19" fmla="*/ 340 h 397"/>
                  <a:gd name="T20" fmla="*/ 170 w 454"/>
                  <a:gd name="T21" fmla="*/ 284 h 397"/>
                  <a:gd name="T22" fmla="*/ 227 w 454"/>
                  <a:gd name="T23" fmla="*/ 284 h 397"/>
                  <a:gd name="T24" fmla="*/ 227 w 454"/>
                  <a:gd name="T25" fmla="*/ 227 h 397"/>
                  <a:gd name="T26" fmla="*/ 284 w 454"/>
                  <a:gd name="T27" fmla="*/ 227 h 397"/>
                  <a:gd name="T28" fmla="*/ 284 w 454"/>
                  <a:gd name="T29" fmla="*/ 284 h 397"/>
                  <a:gd name="T30" fmla="*/ 397 w 454"/>
                  <a:gd name="T31" fmla="*/ 284 h 397"/>
                  <a:gd name="T32" fmla="*/ 397 w 454"/>
                  <a:gd name="T33" fmla="*/ 227 h 397"/>
                  <a:gd name="T34" fmla="*/ 454 w 454"/>
                  <a:gd name="T35" fmla="*/ 227 h 397"/>
                  <a:gd name="T36" fmla="*/ 454 w 454"/>
                  <a:gd name="T37" fmla="*/ 170 h 397"/>
                  <a:gd name="T38" fmla="*/ 340 w 454"/>
                  <a:gd name="T39" fmla="*/ 170 h 397"/>
                  <a:gd name="T40" fmla="*/ 340 w 454"/>
                  <a:gd name="T41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454" h="397">
                    <a:moveTo>
                      <a:pt x="340" y="0"/>
                    </a:moveTo>
                    <a:lnTo>
                      <a:pt x="114" y="0"/>
                    </a:lnTo>
                    <a:lnTo>
                      <a:pt x="114" y="57"/>
                    </a:lnTo>
                    <a:lnTo>
                      <a:pt x="57" y="57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397"/>
                    </a:lnTo>
                    <a:lnTo>
                      <a:pt x="114" y="397"/>
                    </a:lnTo>
                    <a:lnTo>
                      <a:pt x="114" y="340"/>
                    </a:lnTo>
                    <a:lnTo>
                      <a:pt x="170" y="340"/>
                    </a:lnTo>
                    <a:lnTo>
                      <a:pt x="170" y="284"/>
                    </a:lnTo>
                    <a:lnTo>
                      <a:pt x="227" y="284"/>
                    </a:lnTo>
                    <a:lnTo>
                      <a:pt x="227" y="227"/>
                    </a:lnTo>
                    <a:lnTo>
                      <a:pt x="284" y="227"/>
                    </a:lnTo>
                    <a:lnTo>
                      <a:pt x="284" y="284"/>
                    </a:lnTo>
                    <a:lnTo>
                      <a:pt x="397" y="284"/>
                    </a:lnTo>
                    <a:lnTo>
                      <a:pt x="397" y="227"/>
                    </a:lnTo>
                    <a:lnTo>
                      <a:pt x="454" y="227"/>
                    </a:lnTo>
                    <a:lnTo>
                      <a:pt x="454" y="170"/>
                    </a:lnTo>
                    <a:lnTo>
                      <a:pt x="340" y="170"/>
                    </a:lnTo>
                    <a:lnTo>
                      <a:pt x="34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0" name="Freeform 316"/>
              <p:cNvSpPr>
                <a:spLocks/>
              </p:cNvSpPr>
              <p:nvPr/>
            </p:nvSpPr>
            <p:spPr bwMode="auto">
              <a:xfrm>
                <a:off x="983" y="2444"/>
                <a:ext cx="453" cy="737"/>
              </a:xfrm>
              <a:custGeom>
                <a:avLst/>
                <a:gdLst>
                  <a:gd name="T0" fmla="*/ 453 w 453"/>
                  <a:gd name="T1" fmla="*/ 0 h 737"/>
                  <a:gd name="T2" fmla="*/ 283 w 453"/>
                  <a:gd name="T3" fmla="*/ 0 h 737"/>
                  <a:gd name="T4" fmla="*/ 283 w 453"/>
                  <a:gd name="T5" fmla="*/ 170 h 737"/>
                  <a:gd name="T6" fmla="*/ 227 w 453"/>
                  <a:gd name="T7" fmla="*/ 170 h 737"/>
                  <a:gd name="T8" fmla="*/ 227 w 453"/>
                  <a:gd name="T9" fmla="*/ 114 h 737"/>
                  <a:gd name="T10" fmla="*/ 170 w 453"/>
                  <a:gd name="T11" fmla="*/ 114 h 737"/>
                  <a:gd name="T12" fmla="*/ 170 w 453"/>
                  <a:gd name="T13" fmla="*/ 57 h 737"/>
                  <a:gd name="T14" fmla="*/ 56 w 453"/>
                  <a:gd name="T15" fmla="*/ 57 h 737"/>
                  <a:gd name="T16" fmla="*/ 56 w 453"/>
                  <a:gd name="T17" fmla="*/ 397 h 737"/>
                  <a:gd name="T18" fmla="*/ 113 w 453"/>
                  <a:gd name="T19" fmla="*/ 397 h 737"/>
                  <a:gd name="T20" fmla="*/ 113 w 453"/>
                  <a:gd name="T21" fmla="*/ 567 h 737"/>
                  <a:gd name="T22" fmla="*/ 56 w 453"/>
                  <a:gd name="T23" fmla="*/ 567 h 737"/>
                  <a:gd name="T24" fmla="*/ 0 w 453"/>
                  <a:gd name="T25" fmla="*/ 567 h 737"/>
                  <a:gd name="T26" fmla="*/ 0 w 453"/>
                  <a:gd name="T27" fmla="*/ 624 h 737"/>
                  <a:gd name="T28" fmla="*/ 56 w 453"/>
                  <a:gd name="T29" fmla="*/ 624 h 737"/>
                  <a:gd name="T30" fmla="*/ 56 w 453"/>
                  <a:gd name="T31" fmla="*/ 681 h 737"/>
                  <a:gd name="T32" fmla="*/ 113 w 453"/>
                  <a:gd name="T33" fmla="*/ 681 h 737"/>
                  <a:gd name="T34" fmla="*/ 113 w 453"/>
                  <a:gd name="T35" fmla="*/ 737 h 737"/>
                  <a:gd name="T36" fmla="*/ 170 w 453"/>
                  <a:gd name="T37" fmla="*/ 737 h 737"/>
                  <a:gd name="T38" fmla="*/ 170 w 453"/>
                  <a:gd name="T39" fmla="*/ 681 h 737"/>
                  <a:gd name="T40" fmla="*/ 283 w 453"/>
                  <a:gd name="T41" fmla="*/ 681 h 737"/>
                  <a:gd name="T42" fmla="*/ 283 w 453"/>
                  <a:gd name="T43" fmla="*/ 624 h 737"/>
                  <a:gd name="T44" fmla="*/ 340 w 453"/>
                  <a:gd name="T45" fmla="*/ 624 h 737"/>
                  <a:gd name="T46" fmla="*/ 340 w 453"/>
                  <a:gd name="T47" fmla="*/ 454 h 737"/>
                  <a:gd name="T48" fmla="*/ 283 w 453"/>
                  <a:gd name="T49" fmla="*/ 454 h 737"/>
                  <a:gd name="T50" fmla="*/ 283 w 453"/>
                  <a:gd name="T51" fmla="*/ 341 h 737"/>
                  <a:gd name="T52" fmla="*/ 340 w 453"/>
                  <a:gd name="T53" fmla="*/ 341 h 737"/>
                  <a:gd name="T54" fmla="*/ 340 w 453"/>
                  <a:gd name="T55" fmla="*/ 284 h 737"/>
                  <a:gd name="T56" fmla="*/ 397 w 453"/>
                  <a:gd name="T57" fmla="*/ 284 h 737"/>
                  <a:gd name="T58" fmla="*/ 397 w 453"/>
                  <a:gd name="T59" fmla="*/ 114 h 737"/>
                  <a:gd name="T60" fmla="*/ 453 w 453"/>
                  <a:gd name="T61" fmla="*/ 114 h 737"/>
                  <a:gd name="T62" fmla="*/ 453 w 453"/>
                  <a:gd name="T63" fmla="*/ 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453" h="737">
                    <a:moveTo>
                      <a:pt x="453" y="0"/>
                    </a:moveTo>
                    <a:lnTo>
                      <a:pt x="283" y="0"/>
                    </a:lnTo>
                    <a:lnTo>
                      <a:pt x="283" y="170"/>
                    </a:lnTo>
                    <a:lnTo>
                      <a:pt x="227" y="170"/>
                    </a:lnTo>
                    <a:lnTo>
                      <a:pt x="227" y="114"/>
                    </a:lnTo>
                    <a:lnTo>
                      <a:pt x="170" y="114"/>
                    </a:lnTo>
                    <a:lnTo>
                      <a:pt x="170" y="57"/>
                    </a:lnTo>
                    <a:lnTo>
                      <a:pt x="56" y="57"/>
                    </a:lnTo>
                    <a:lnTo>
                      <a:pt x="56" y="397"/>
                    </a:lnTo>
                    <a:lnTo>
                      <a:pt x="113" y="397"/>
                    </a:lnTo>
                    <a:lnTo>
                      <a:pt x="113" y="567"/>
                    </a:lnTo>
                    <a:lnTo>
                      <a:pt x="56" y="567"/>
                    </a:lnTo>
                    <a:lnTo>
                      <a:pt x="0" y="567"/>
                    </a:lnTo>
                    <a:lnTo>
                      <a:pt x="0" y="624"/>
                    </a:lnTo>
                    <a:lnTo>
                      <a:pt x="56" y="624"/>
                    </a:lnTo>
                    <a:lnTo>
                      <a:pt x="56" y="681"/>
                    </a:lnTo>
                    <a:lnTo>
                      <a:pt x="113" y="681"/>
                    </a:lnTo>
                    <a:lnTo>
                      <a:pt x="113" y="737"/>
                    </a:lnTo>
                    <a:lnTo>
                      <a:pt x="170" y="737"/>
                    </a:lnTo>
                    <a:lnTo>
                      <a:pt x="170" y="681"/>
                    </a:lnTo>
                    <a:lnTo>
                      <a:pt x="283" y="681"/>
                    </a:lnTo>
                    <a:lnTo>
                      <a:pt x="283" y="624"/>
                    </a:lnTo>
                    <a:lnTo>
                      <a:pt x="340" y="624"/>
                    </a:lnTo>
                    <a:lnTo>
                      <a:pt x="340" y="454"/>
                    </a:lnTo>
                    <a:lnTo>
                      <a:pt x="283" y="454"/>
                    </a:lnTo>
                    <a:lnTo>
                      <a:pt x="283" y="341"/>
                    </a:lnTo>
                    <a:lnTo>
                      <a:pt x="340" y="341"/>
                    </a:lnTo>
                    <a:lnTo>
                      <a:pt x="340" y="284"/>
                    </a:lnTo>
                    <a:lnTo>
                      <a:pt x="397" y="284"/>
                    </a:lnTo>
                    <a:lnTo>
                      <a:pt x="397" y="114"/>
                    </a:lnTo>
                    <a:lnTo>
                      <a:pt x="453" y="114"/>
                    </a:lnTo>
                    <a:lnTo>
                      <a:pt x="45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2" name="Freeform 318"/>
              <p:cNvSpPr>
                <a:spLocks/>
              </p:cNvSpPr>
              <p:nvPr/>
            </p:nvSpPr>
            <p:spPr bwMode="auto">
              <a:xfrm>
                <a:off x="1380" y="2274"/>
                <a:ext cx="283" cy="397"/>
              </a:xfrm>
              <a:custGeom>
                <a:avLst/>
                <a:gdLst>
                  <a:gd name="T0" fmla="*/ 0 w 283"/>
                  <a:gd name="T1" fmla="*/ 114 h 397"/>
                  <a:gd name="T2" fmla="*/ 0 w 283"/>
                  <a:gd name="T3" fmla="*/ 170 h 397"/>
                  <a:gd name="T4" fmla="*/ 56 w 283"/>
                  <a:gd name="T5" fmla="*/ 170 h 397"/>
                  <a:gd name="T6" fmla="*/ 56 w 283"/>
                  <a:gd name="T7" fmla="*/ 284 h 397"/>
                  <a:gd name="T8" fmla="*/ 0 w 283"/>
                  <a:gd name="T9" fmla="*/ 284 h 397"/>
                  <a:gd name="T10" fmla="*/ 0 w 283"/>
                  <a:gd name="T11" fmla="*/ 340 h 397"/>
                  <a:gd name="T12" fmla="*/ 113 w 283"/>
                  <a:gd name="T13" fmla="*/ 340 h 397"/>
                  <a:gd name="T14" fmla="*/ 113 w 283"/>
                  <a:gd name="T15" fmla="*/ 397 h 397"/>
                  <a:gd name="T16" fmla="*/ 170 w 283"/>
                  <a:gd name="T17" fmla="*/ 397 h 397"/>
                  <a:gd name="T18" fmla="*/ 170 w 283"/>
                  <a:gd name="T19" fmla="*/ 340 h 397"/>
                  <a:gd name="T20" fmla="*/ 226 w 283"/>
                  <a:gd name="T21" fmla="*/ 340 h 397"/>
                  <a:gd name="T22" fmla="*/ 226 w 283"/>
                  <a:gd name="T23" fmla="*/ 284 h 397"/>
                  <a:gd name="T24" fmla="*/ 283 w 283"/>
                  <a:gd name="T25" fmla="*/ 284 h 397"/>
                  <a:gd name="T26" fmla="*/ 283 w 283"/>
                  <a:gd name="T27" fmla="*/ 57 h 397"/>
                  <a:gd name="T28" fmla="*/ 226 w 283"/>
                  <a:gd name="T29" fmla="*/ 57 h 397"/>
                  <a:gd name="T30" fmla="*/ 226 w 283"/>
                  <a:gd name="T31" fmla="*/ 0 h 397"/>
                  <a:gd name="T32" fmla="*/ 113 w 283"/>
                  <a:gd name="T33" fmla="*/ 0 h 397"/>
                  <a:gd name="T34" fmla="*/ 113 w 283"/>
                  <a:gd name="T35" fmla="*/ 57 h 397"/>
                  <a:gd name="T36" fmla="*/ 170 w 283"/>
                  <a:gd name="T37" fmla="*/ 57 h 397"/>
                  <a:gd name="T38" fmla="*/ 170 w 283"/>
                  <a:gd name="T39" fmla="*/ 114 h 397"/>
                  <a:gd name="T40" fmla="*/ 0 w 283"/>
                  <a:gd name="T41" fmla="*/ 114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283" h="397">
                    <a:moveTo>
                      <a:pt x="0" y="114"/>
                    </a:moveTo>
                    <a:lnTo>
                      <a:pt x="0" y="170"/>
                    </a:lnTo>
                    <a:lnTo>
                      <a:pt x="56" y="170"/>
                    </a:lnTo>
                    <a:lnTo>
                      <a:pt x="56" y="284"/>
                    </a:lnTo>
                    <a:lnTo>
                      <a:pt x="0" y="284"/>
                    </a:lnTo>
                    <a:lnTo>
                      <a:pt x="0" y="340"/>
                    </a:lnTo>
                    <a:lnTo>
                      <a:pt x="113" y="340"/>
                    </a:lnTo>
                    <a:lnTo>
                      <a:pt x="113" y="397"/>
                    </a:lnTo>
                    <a:lnTo>
                      <a:pt x="170" y="397"/>
                    </a:lnTo>
                    <a:lnTo>
                      <a:pt x="170" y="340"/>
                    </a:lnTo>
                    <a:lnTo>
                      <a:pt x="226" y="340"/>
                    </a:lnTo>
                    <a:lnTo>
                      <a:pt x="226" y="284"/>
                    </a:lnTo>
                    <a:lnTo>
                      <a:pt x="283" y="284"/>
                    </a:lnTo>
                    <a:lnTo>
                      <a:pt x="283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113" y="0"/>
                    </a:lnTo>
                    <a:lnTo>
                      <a:pt x="113" y="57"/>
                    </a:lnTo>
                    <a:lnTo>
                      <a:pt x="170" y="57"/>
                    </a:lnTo>
                    <a:lnTo>
                      <a:pt x="170" y="114"/>
                    </a:lnTo>
                    <a:lnTo>
                      <a:pt x="0" y="11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3" name="Freeform 319"/>
              <p:cNvSpPr>
                <a:spLocks/>
              </p:cNvSpPr>
              <p:nvPr/>
            </p:nvSpPr>
            <p:spPr bwMode="auto">
              <a:xfrm>
                <a:off x="1493" y="1651"/>
                <a:ext cx="794" cy="396"/>
              </a:xfrm>
              <a:custGeom>
                <a:avLst/>
                <a:gdLst>
                  <a:gd name="T0" fmla="*/ 170 w 794"/>
                  <a:gd name="T1" fmla="*/ 0 h 396"/>
                  <a:gd name="T2" fmla="*/ 170 w 794"/>
                  <a:gd name="T3" fmla="*/ 56 h 396"/>
                  <a:gd name="T4" fmla="*/ 113 w 794"/>
                  <a:gd name="T5" fmla="*/ 56 h 396"/>
                  <a:gd name="T6" fmla="*/ 113 w 794"/>
                  <a:gd name="T7" fmla="*/ 113 h 396"/>
                  <a:gd name="T8" fmla="*/ 0 w 794"/>
                  <a:gd name="T9" fmla="*/ 113 h 396"/>
                  <a:gd name="T10" fmla="*/ 0 w 794"/>
                  <a:gd name="T11" fmla="*/ 226 h 396"/>
                  <a:gd name="T12" fmla="*/ 57 w 794"/>
                  <a:gd name="T13" fmla="*/ 226 h 396"/>
                  <a:gd name="T14" fmla="*/ 57 w 794"/>
                  <a:gd name="T15" fmla="*/ 283 h 396"/>
                  <a:gd name="T16" fmla="*/ 284 w 794"/>
                  <a:gd name="T17" fmla="*/ 283 h 396"/>
                  <a:gd name="T18" fmla="*/ 284 w 794"/>
                  <a:gd name="T19" fmla="*/ 340 h 396"/>
                  <a:gd name="T20" fmla="*/ 624 w 794"/>
                  <a:gd name="T21" fmla="*/ 340 h 396"/>
                  <a:gd name="T22" fmla="*/ 624 w 794"/>
                  <a:gd name="T23" fmla="*/ 396 h 396"/>
                  <a:gd name="T24" fmla="*/ 794 w 794"/>
                  <a:gd name="T25" fmla="*/ 396 h 396"/>
                  <a:gd name="T26" fmla="*/ 794 w 794"/>
                  <a:gd name="T27" fmla="*/ 340 h 396"/>
                  <a:gd name="T28" fmla="*/ 737 w 794"/>
                  <a:gd name="T29" fmla="*/ 340 h 396"/>
                  <a:gd name="T30" fmla="*/ 737 w 794"/>
                  <a:gd name="T31" fmla="*/ 226 h 396"/>
                  <a:gd name="T32" fmla="*/ 680 w 794"/>
                  <a:gd name="T33" fmla="*/ 226 h 396"/>
                  <a:gd name="T34" fmla="*/ 680 w 794"/>
                  <a:gd name="T35" fmla="*/ 170 h 396"/>
                  <a:gd name="T36" fmla="*/ 567 w 794"/>
                  <a:gd name="T37" fmla="*/ 170 h 396"/>
                  <a:gd name="T38" fmla="*/ 567 w 794"/>
                  <a:gd name="T39" fmla="*/ 113 h 396"/>
                  <a:gd name="T40" fmla="*/ 454 w 794"/>
                  <a:gd name="T41" fmla="*/ 113 h 396"/>
                  <a:gd name="T42" fmla="*/ 454 w 794"/>
                  <a:gd name="T43" fmla="*/ 170 h 396"/>
                  <a:gd name="T44" fmla="*/ 397 w 794"/>
                  <a:gd name="T45" fmla="*/ 170 h 396"/>
                  <a:gd name="T46" fmla="*/ 397 w 794"/>
                  <a:gd name="T47" fmla="*/ 113 h 396"/>
                  <a:gd name="T48" fmla="*/ 340 w 794"/>
                  <a:gd name="T49" fmla="*/ 113 h 396"/>
                  <a:gd name="T50" fmla="*/ 340 w 794"/>
                  <a:gd name="T51" fmla="*/ 56 h 396"/>
                  <a:gd name="T52" fmla="*/ 227 w 794"/>
                  <a:gd name="T53" fmla="*/ 56 h 396"/>
                  <a:gd name="T54" fmla="*/ 227 w 794"/>
                  <a:gd name="T55" fmla="*/ 0 h 396"/>
                  <a:gd name="T56" fmla="*/ 170 w 794"/>
                  <a:gd name="T57" fmla="*/ 0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794" h="396">
                    <a:moveTo>
                      <a:pt x="170" y="0"/>
                    </a:moveTo>
                    <a:lnTo>
                      <a:pt x="170" y="56"/>
                    </a:lnTo>
                    <a:lnTo>
                      <a:pt x="113" y="56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226"/>
                    </a:lnTo>
                    <a:lnTo>
                      <a:pt x="57" y="226"/>
                    </a:lnTo>
                    <a:lnTo>
                      <a:pt x="57" y="283"/>
                    </a:lnTo>
                    <a:lnTo>
                      <a:pt x="284" y="283"/>
                    </a:lnTo>
                    <a:lnTo>
                      <a:pt x="284" y="340"/>
                    </a:lnTo>
                    <a:lnTo>
                      <a:pt x="624" y="340"/>
                    </a:lnTo>
                    <a:lnTo>
                      <a:pt x="624" y="396"/>
                    </a:lnTo>
                    <a:lnTo>
                      <a:pt x="794" y="396"/>
                    </a:lnTo>
                    <a:lnTo>
                      <a:pt x="794" y="340"/>
                    </a:lnTo>
                    <a:lnTo>
                      <a:pt x="737" y="340"/>
                    </a:lnTo>
                    <a:lnTo>
                      <a:pt x="737" y="226"/>
                    </a:lnTo>
                    <a:lnTo>
                      <a:pt x="680" y="226"/>
                    </a:lnTo>
                    <a:lnTo>
                      <a:pt x="680" y="170"/>
                    </a:lnTo>
                    <a:lnTo>
                      <a:pt x="567" y="170"/>
                    </a:lnTo>
                    <a:lnTo>
                      <a:pt x="567" y="113"/>
                    </a:lnTo>
                    <a:lnTo>
                      <a:pt x="454" y="113"/>
                    </a:lnTo>
                    <a:lnTo>
                      <a:pt x="454" y="170"/>
                    </a:lnTo>
                    <a:lnTo>
                      <a:pt x="397" y="170"/>
                    </a:lnTo>
                    <a:lnTo>
                      <a:pt x="397" y="113"/>
                    </a:lnTo>
                    <a:lnTo>
                      <a:pt x="340" y="113"/>
                    </a:lnTo>
                    <a:lnTo>
                      <a:pt x="340" y="56"/>
                    </a:lnTo>
                    <a:lnTo>
                      <a:pt x="227" y="56"/>
                    </a:lnTo>
                    <a:lnTo>
                      <a:pt x="227" y="0"/>
                    </a:lnTo>
                    <a:lnTo>
                      <a:pt x="17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4" name="Freeform 320"/>
              <p:cNvSpPr>
                <a:spLocks/>
              </p:cNvSpPr>
              <p:nvPr/>
            </p:nvSpPr>
            <p:spPr bwMode="auto">
              <a:xfrm>
                <a:off x="926" y="1594"/>
                <a:ext cx="397" cy="510"/>
              </a:xfrm>
              <a:custGeom>
                <a:avLst/>
                <a:gdLst>
                  <a:gd name="T0" fmla="*/ 227 w 397"/>
                  <a:gd name="T1" fmla="*/ 0 h 510"/>
                  <a:gd name="T2" fmla="*/ 227 w 397"/>
                  <a:gd name="T3" fmla="*/ 113 h 510"/>
                  <a:gd name="T4" fmla="*/ 284 w 397"/>
                  <a:gd name="T5" fmla="*/ 113 h 510"/>
                  <a:gd name="T6" fmla="*/ 284 w 397"/>
                  <a:gd name="T7" fmla="*/ 170 h 510"/>
                  <a:gd name="T8" fmla="*/ 340 w 397"/>
                  <a:gd name="T9" fmla="*/ 170 h 510"/>
                  <a:gd name="T10" fmla="*/ 340 w 397"/>
                  <a:gd name="T11" fmla="*/ 397 h 510"/>
                  <a:gd name="T12" fmla="*/ 397 w 397"/>
                  <a:gd name="T13" fmla="*/ 397 h 510"/>
                  <a:gd name="T14" fmla="*/ 397 w 397"/>
                  <a:gd name="T15" fmla="*/ 510 h 510"/>
                  <a:gd name="T16" fmla="*/ 284 w 397"/>
                  <a:gd name="T17" fmla="*/ 510 h 510"/>
                  <a:gd name="T18" fmla="*/ 284 w 397"/>
                  <a:gd name="T19" fmla="*/ 397 h 510"/>
                  <a:gd name="T20" fmla="*/ 227 w 397"/>
                  <a:gd name="T21" fmla="*/ 397 h 510"/>
                  <a:gd name="T22" fmla="*/ 227 w 397"/>
                  <a:gd name="T23" fmla="*/ 453 h 510"/>
                  <a:gd name="T24" fmla="*/ 170 w 397"/>
                  <a:gd name="T25" fmla="*/ 453 h 510"/>
                  <a:gd name="T26" fmla="*/ 170 w 397"/>
                  <a:gd name="T27" fmla="*/ 510 h 510"/>
                  <a:gd name="T28" fmla="*/ 57 w 397"/>
                  <a:gd name="T29" fmla="*/ 510 h 510"/>
                  <a:gd name="T30" fmla="*/ 57 w 397"/>
                  <a:gd name="T31" fmla="*/ 340 h 510"/>
                  <a:gd name="T32" fmla="*/ 113 w 397"/>
                  <a:gd name="T33" fmla="*/ 340 h 510"/>
                  <a:gd name="T34" fmla="*/ 113 w 397"/>
                  <a:gd name="T35" fmla="*/ 283 h 510"/>
                  <a:gd name="T36" fmla="*/ 57 w 397"/>
                  <a:gd name="T37" fmla="*/ 283 h 510"/>
                  <a:gd name="T38" fmla="*/ 57 w 397"/>
                  <a:gd name="T39" fmla="*/ 113 h 510"/>
                  <a:gd name="T40" fmla="*/ 0 w 397"/>
                  <a:gd name="T41" fmla="*/ 113 h 510"/>
                  <a:gd name="T42" fmla="*/ 0 w 397"/>
                  <a:gd name="T43" fmla="*/ 0 h 510"/>
                  <a:gd name="T44" fmla="*/ 227 w 397"/>
                  <a:gd name="T45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97" h="510">
                    <a:moveTo>
                      <a:pt x="227" y="0"/>
                    </a:moveTo>
                    <a:lnTo>
                      <a:pt x="227" y="113"/>
                    </a:lnTo>
                    <a:lnTo>
                      <a:pt x="284" y="113"/>
                    </a:lnTo>
                    <a:lnTo>
                      <a:pt x="284" y="170"/>
                    </a:lnTo>
                    <a:lnTo>
                      <a:pt x="340" y="170"/>
                    </a:lnTo>
                    <a:lnTo>
                      <a:pt x="340" y="397"/>
                    </a:lnTo>
                    <a:lnTo>
                      <a:pt x="397" y="397"/>
                    </a:lnTo>
                    <a:lnTo>
                      <a:pt x="397" y="510"/>
                    </a:lnTo>
                    <a:lnTo>
                      <a:pt x="284" y="510"/>
                    </a:lnTo>
                    <a:lnTo>
                      <a:pt x="284" y="397"/>
                    </a:lnTo>
                    <a:lnTo>
                      <a:pt x="227" y="397"/>
                    </a:lnTo>
                    <a:lnTo>
                      <a:pt x="227" y="453"/>
                    </a:lnTo>
                    <a:lnTo>
                      <a:pt x="170" y="453"/>
                    </a:lnTo>
                    <a:lnTo>
                      <a:pt x="170" y="510"/>
                    </a:lnTo>
                    <a:lnTo>
                      <a:pt x="57" y="510"/>
                    </a:lnTo>
                    <a:lnTo>
                      <a:pt x="57" y="340"/>
                    </a:lnTo>
                    <a:lnTo>
                      <a:pt x="113" y="340"/>
                    </a:lnTo>
                    <a:lnTo>
                      <a:pt x="113" y="283"/>
                    </a:lnTo>
                    <a:lnTo>
                      <a:pt x="57" y="283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0"/>
                    </a:lnTo>
                    <a:lnTo>
                      <a:pt x="22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6" name="Freeform 322"/>
              <p:cNvSpPr>
                <a:spLocks/>
              </p:cNvSpPr>
              <p:nvPr/>
            </p:nvSpPr>
            <p:spPr bwMode="auto">
              <a:xfrm>
                <a:off x="926" y="1991"/>
                <a:ext cx="624" cy="623"/>
              </a:xfrm>
              <a:custGeom>
                <a:avLst/>
                <a:gdLst>
                  <a:gd name="T0" fmla="*/ 340 w 624"/>
                  <a:gd name="T1" fmla="*/ 113 h 623"/>
                  <a:gd name="T2" fmla="*/ 340 w 624"/>
                  <a:gd name="T3" fmla="*/ 170 h 623"/>
                  <a:gd name="T4" fmla="*/ 397 w 624"/>
                  <a:gd name="T5" fmla="*/ 170 h 623"/>
                  <a:gd name="T6" fmla="*/ 397 w 624"/>
                  <a:gd name="T7" fmla="*/ 283 h 623"/>
                  <a:gd name="T8" fmla="*/ 454 w 624"/>
                  <a:gd name="T9" fmla="*/ 283 h 623"/>
                  <a:gd name="T10" fmla="*/ 454 w 624"/>
                  <a:gd name="T11" fmla="*/ 340 h 623"/>
                  <a:gd name="T12" fmla="*/ 510 w 624"/>
                  <a:gd name="T13" fmla="*/ 340 h 623"/>
                  <a:gd name="T14" fmla="*/ 510 w 624"/>
                  <a:gd name="T15" fmla="*/ 283 h 623"/>
                  <a:gd name="T16" fmla="*/ 567 w 624"/>
                  <a:gd name="T17" fmla="*/ 283 h 623"/>
                  <a:gd name="T18" fmla="*/ 567 w 624"/>
                  <a:gd name="T19" fmla="*/ 340 h 623"/>
                  <a:gd name="T20" fmla="*/ 624 w 624"/>
                  <a:gd name="T21" fmla="*/ 340 h 623"/>
                  <a:gd name="T22" fmla="*/ 624 w 624"/>
                  <a:gd name="T23" fmla="*/ 397 h 623"/>
                  <a:gd name="T24" fmla="*/ 454 w 624"/>
                  <a:gd name="T25" fmla="*/ 397 h 623"/>
                  <a:gd name="T26" fmla="*/ 454 w 624"/>
                  <a:gd name="T27" fmla="*/ 453 h 623"/>
                  <a:gd name="T28" fmla="*/ 340 w 624"/>
                  <a:gd name="T29" fmla="*/ 453 h 623"/>
                  <a:gd name="T30" fmla="*/ 340 w 624"/>
                  <a:gd name="T31" fmla="*/ 623 h 623"/>
                  <a:gd name="T32" fmla="*/ 284 w 624"/>
                  <a:gd name="T33" fmla="*/ 623 h 623"/>
                  <a:gd name="T34" fmla="*/ 284 w 624"/>
                  <a:gd name="T35" fmla="*/ 567 h 623"/>
                  <a:gd name="T36" fmla="*/ 227 w 624"/>
                  <a:gd name="T37" fmla="*/ 567 h 623"/>
                  <a:gd name="T38" fmla="*/ 227 w 624"/>
                  <a:gd name="T39" fmla="*/ 510 h 623"/>
                  <a:gd name="T40" fmla="*/ 113 w 624"/>
                  <a:gd name="T41" fmla="*/ 510 h 623"/>
                  <a:gd name="T42" fmla="*/ 113 w 624"/>
                  <a:gd name="T43" fmla="*/ 623 h 623"/>
                  <a:gd name="T44" fmla="*/ 0 w 624"/>
                  <a:gd name="T45" fmla="*/ 623 h 623"/>
                  <a:gd name="T46" fmla="*/ 0 w 624"/>
                  <a:gd name="T47" fmla="*/ 453 h 623"/>
                  <a:gd name="T48" fmla="*/ 57 w 624"/>
                  <a:gd name="T49" fmla="*/ 453 h 623"/>
                  <a:gd name="T50" fmla="*/ 57 w 624"/>
                  <a:gd name="T51" fmla="*/ 113 h 623"/>
                  <a:gd name="T52" fmla="*/ 170 w 624"/>
                  <a:gd name="T53" fmla="*/ 113 h 623"/>
                  <a:gd name="T54" fmla="*/ 170 w 624"/>
                  <a:gd name="T55" fmla="*/ 56 h 623"/>
                  <a:gd name="T56" fmla="*/ 227 w 624"/>
                  <a:gd name="T57" fmla="*/ 56 h 623"/>
                  <a:gd name="T58" fmla="*/ 227 w 624"/>
                  <a:gd name="T59" fmla="*/ 0 h 623"/>
                  <a:gd name="T60" fmla="*/ 284 w 624"/>
                  <a:gd name="T61" fmla="*/ 0 h 623"/>
                  <a:gd name="T62" fmla="*/ 284 w 624"/>
                  <a:gd name="T63" fmla="*/ 113 h 623"/>
                  <a:gd name="T64" fmla="*/ 340 w 624"/>
                  <a:gd name="T65" fmla="*/ 113 h 6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624" h="623">
                    <a:moveTo>
                      <a:pt x="340" y="113"/>
                    </a:move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340"/>
                    </a:lnTo>
                    <a:lnTo>
                      <a:pt x="510" y="340"/>
                    </a:lnTo>
                    <a:lnTo>
                      <a:pt x="510" y="283"/>
                    </a:lnTo>
                    <a:lnTo>
                      <a:pt x="567" y="283"/>
                    </a:lnTo>
                    <a:lnTo>
                      <a:pt x="567" y="340"/>
                    </a:lnTo>
                    <a:lnTo>
                      <a:pt x="624" y="340"/>
                    </a:lnTo>
                    <a:lnTo>
                      <a:pt x="624" y="397"/>
                    </a:lnTo>
                    <a:lnTo>
                      <a:pt x="454" y="397"/>
                    </a:lnTo>
                    <a:lnTo>
                      <a:pt x="454" y="453"/>
                    </a:lnTo>
                    <a:lnTo>
                      <a:pt x="340" y="453"/>
                    </a:lnTo>
                    <a:lnTo>
                      <a:pt x="340" y="623"/>
                    </a:lnTo>
                    <a:lnTo>
                      <a:pt x="284" y="623"/>
                    </a:lnTo>
                    <a:lnTo>
                      <a:pt x="284" y="567"/>
                    </a:lnTo>
                    <a:lnTo>
                      <a:pt x="227" y="567"/>
                    </a:lnTo>
                    <a:lnTo>
                      <a:pt x="227" y="510"/>
                    </a:lnTo>
                    <a:lnTo>
                      <a:pt x="113" y="510"/>
                    </a:lnTo>
                    <a:lnTo>
                      <a:pt x="113" y="623"/>
                    </a:lnTo>
                    <a:lnTo>
                      <a:pt x="0" y="623"/>
                    </a:lnTo>
                    <a:lnTo>
                      <a:pt x="0" y="453"/>
                    </a:lnTo>
                    <a:lnTo>
                      <a:pt x="57" y="453"/>
                    </a:lnTo>
                    <a:lnTo>
                      <a:pt x="57" y="113"/>
                    </a:lnTo>
                    <a:lnTo>
                      <a:pt x="170" y="113"/>
                    </a:lnTo>
                    <a:lnTo>
                      <a:pt x="170" y="56"/>
                    </a:lnTo>
                    <a:lnTo>
                      <a:pt x="227" y="56"/>
                    </a:lnTo>
                    <a:lnTo>
                      <a:pt x="227" y="0"/>
                    </a:lnTo>
                    <a:lnTo>
                      <a:pt x="284" y="0"/>
                    </a:lnTo>
                    <a:lnTo>
                      <a:pt x="284" y="113"/>
                    </a:lnTo>
                    <a:lnTo>
                      <a:pt x="340" y="11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8" name="Freeform 324"/>
              <p:cNvSpPr>
                <a:spLocks/>
              </p:cNvSpPr>
              <p:nvPr/>
            </p:nvSpPr>
            <p:spPr bwMode="auto">
              <a:xfrm>
                <a:off x="1153" y="1480"/>
                <a:ext cx="964" cy="851"/>
              </a:xfrm>
              <a:custGeom>
                <a:avLst/>
                <a:gdLst>
                  <a:gd name="T0" fmla="*/ 113 w 964"/>
                  <a:gd name="T1" fmla="*/ 0 h 851"/>
                  <a:gd name="T2" fmla="*/ 227 w 964"/>
                  <a:gd name="T3" fmla="*/ 0 h 851"/>
                  <a:gd name="T4" fmla="*/ 227 w 964"/>
                  <a:gd name="T5" fmla="*/ 57 h 851"/>
                  <a:gd name="T6" fmla="*/ 340 w 964"/>
                  <a:gd name="T7" fmla="*/ 57 h 851"/>
                  <a:gd name="T8" fmla="*/ 340 w 964"/>
                  <a:gd name="T9" fmla="*/ 114 h 851"/>
                  <a:gd name="T10" fmla="*/ 510 w 964"/>
                  <a:gd name="T11" fmla="*/ 114 h 851"/>
                  <a:gd name="T12" fmla="*/ 510 w 964"/>
                  <a:gd name="T13" fmla="*/ 227 h 851"/>
                  <a:gd name="T14" fmla="*/ 453 w 964"/>
                  <a:gd name="T15" fmla="*/ 227 h 851"/>
                  <a:gd name="T16" fmla="*/ 453 w 964"/>
                  <a:gd name="T17" fmla="*/ 284 h 851"/>
                  <a:gd name="T18" fmla="*/ 340 w 964"/>
                  <a:gd name="T19" fmla="*/ 284 h 851"/>
                  <a:gd name="T20" fmla="*/ 340 w 964"/>
                  <a:gd name="T21" fmla="*/ 397 h 851"/>
                  <a:gd name="T22" fmla="*/ 397 w 964"/>
                  <a:gd name="T23" fmla="*/ 397 h 851"/>
                  <a:gd name="T24" fmla="*/ 397 w 964"/>
                  <a:gd name="T25" fmla="*/ 454 h 851"/>
                  <a:gd name="T26" fmla="*/ 624 w 964"/>
                  <a:gd name="T27" fmla="*/ 454 h 851"/>
                  <a:gd name="T28" fmla="*/ 624 w 964"/>
                  <a:gd name="T29" fmla="*/ 511 h 851"/>
                  <a:gd name="T30" fmla="*/ 964 w 964"/>
                  <a:gd name="T31" fmla="*/ 511 h 851"/>
                  <a:gd name="T32" fmla="*/ 964 w 964"/>
                  <a:gd name="T33" fmla="*/ 624 h 851"/>
                  <a:gd name="T34" fmla="*/ 624 w 964"/>
                  <a:gd name="T35" fmla="*/ 624 h 851"/>
                  <a:gd name="T36" fmla="*/ 624 w 964"/>
                  <a:gd name="T37" fmla="*/ 681 h 851"/>
                  <a:gd name="T38" fmla="*/ 567 w 964"/>
                  <a:gd name="T39" fmla="*/ 681 h 851"/>
                  <a:gd name="T40" fmla="*/ 567 w 964"/>
                  <a:gd name="T41" fmla="*/ 794 h 851"/>
                  <a:gd name="T42" fmla="*/ 510 w 964"/>
                  <a:gd name="T43" fmla="*/ 794 h 851"/>
                  <a:gd name="T44" fmla="*/ 510 w 964"/>
                  <a:gd name="T45" fmla="*/ 851 h 851"/>
                  <a:gd name="T46" fmla="*/ 453 w 964"/>
                  <a:gd name="T47" fmla="*/ 851 h 851"/>
                  <a:gd name="T48" fmla="*/ 453 w 964"/>
                  <a:gd name="T49" fmla="*/ 794 h 851"/>
                  <a:gd name="T50" fmla="*/ 283 w 964"/>
                  <a:gd name="T51" fmla="*/ 794 h 851"/>
                  <a:gd name="T52" fmla="*/ 283 w 964"/>
                  <a:gd name="T53" fmla="*/ 851 h 851"/>
                  <a:gd name="T54" fmla="*/ 227 w 964"/>
                  <a:gd name="T55" fmla="*/ 851 h 851"/>
                  <a:gd name="T56" fmla="*/ 227 w 964"/>
                  <a:gd name="T57" fmla="*/ 794 h 851"/>
                  <a:gd name="T58" fmla="*/ 170 w 964"/>
                  <a:gd name="T59" fmla="*/ 794 h 851"/>
                  <a:gd name="T60" fmla="*/ 170 w 964"/>
                  <a:gd name="T61" fmla="*/ 681 h 851"/>
                  <a:gd name="T62" fmla="*/ 113 w 964"/>
                  <a:gd name="T63" fmla="*/ 681 h 851"/>
                  <a:gd name="T64" fmla="*/ 113 w 964"/>
                  <a:gd name="T65" fmla="*/ 624 h 851"/>
                  <a:gd name="T66" fmla="*/ 170 w 964"/>
                  <a:gd name="T67" fmla="*/ 624 h 851"/>
                  <a:gd name="T68" fmla="*/ 170 w 964"/>
                  <a:gd name="T69" fmla="*/ 511 h 851"/>
                  <a:gd name="T70" fmla="*/ 113 w 964"/>
                  <a:gd name="T71" fmla="*/ 511 h 851"/>
                  <a:gd name="T72" fmla="*/ 113 w 964"/>
                  <a:gd name="T73" fmla="*/ 284 h 851"/>
                  <a:gd name="T74" fmla="*/ 57 w 964"/>
                  <a:gd name="T75" fmla="*/ 284 h 851"/>
                  <a:gd name="T76" fmla="*/ 57 w 964"/>
                  <a:gd name="T77" fmla="*/ 227 h 851"/>
                  <a:gd name="T78" fmla="*/ 0 w 964"/>
                  <a:gd name="T79" fmla="*/ 227 h 851"/>
                  <a:gd name="T80" fmla="*/ 0 w 964"/>
                  <a:gd name="T81" fmla="*/ 114 h 851"/>
                  <a:gd name="T82" fmla="*/ 57 w 964"/>
                  <a:gd name="T83" fmla="*/ 114 h 851"/>
                  <a:gd name="T84" fmla="*/ 57 w 964"/>
                  <a:gd name="T85" fmla="*/ 57 h 851"/>
                  <a:gd name="T86" fmla="*/ 113 w 964"/>
                  <a:gd name="T87" fmla="*/ 57 h 851"/>
                  <a:gd name="T88" fmla="*/ 113 w 964"/>
                  <a:gd name="T89" fmla="*/ 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964" h="851">
                    <a:moveTo>
                      <a:pt x="113" y="0"/>
                    </a:moveTo>
                    <a:lnTo>
                      <a:pt x="227" y="0"/>
                    </a:lnTo>
                    <a:lnTo>
                      <a:pt x="227" y="57"/>
                    </a:lnTo>
                    <a:lnTo>
                      <a:pt x="340" y="57"/>
                    </a:lnTo>
                    <a:lnTo>
                      <a:pt x="340" y="114"/>
                    </a:lnTo>
                    <a:lnTo>
                      <a:pt x="510" y="114"/>
                    </a:lnTo>
                    <a:lnTo>
                      <a:pt x="510" y="227"/>
                    </a:lnTo>
                    <a:lnTo>
                      <a:pt x="453" y="227"/>
                    </a:lnTo>
                    <a:lnTo>
                      <a:pt x="453" y="284"/>
                    </a:lnTo>
                    <a:lnTo>
                      <a:pt x="340" y="284"/>
                    </a:lnTo>
                    <a:lnTo>
                      <a:pt x="340" y="397"/>
                    </a:lnTo>
                    <a:lnTo>
                      <a:pt x="397" y="397"/>
                    </a:lnTo>
                    <a:lnTo>
                      <a:pt x="397" y="454"/>
                    </a:lnTo>
                    <a:lnTo>
                      <a:pt x="624" y="454"/>
                    </a:lnTo>
                    <a:lnTo>
                      <a:pt x="624" y="511"/>
                    </a:lnTo>
                    <a:lnTo>
                      <a:pt x="964" y="511"/>
                    </a:lnTo>
                    <a:lnTo>
                      <a:pt x="964" y="624"/>
                    </a:lnTo>
                    <a:lnTo>
                      <a:pt x="624" y="624"/>
                    </a:lnTo>
                    <a:lnTo>
                      <a:pt x="624" y="681"/>
                    </a:lnTo>
                    <a:lnTo>
                      <a:pt x="567" y="681"/>
                    </a:lnTo>
                    <a:lnTo>
                      <a:pt x="567" y="794"/>
                    </a:lnTo>
                    <a:lnTo>
                      <a:pt x="510" y="794"/>
                    </a:lnTo>
                    <a:lnTo>
                      <a:pt x="510" y="851"/>
                    </a:lnTo>
                    <a:lnTo>
                      <a:pt x="453" y="851"/>
                    </a:lnTo>
                    <a:lnTo>
                      <a:pt x="453" y="794"/>
                    </a:lnTo>
                    <a:lnTo>
                      <a:pt x="283" y="794"/>
                    </a:lnTo>
                    <a:lnTo>
                      <a:pt x="283" y="851"/>
                    </a:lnTo>
                    <a:lnTo>
                      <a:pt x="227" y="851"/>
                    </a:lnTo>
                    <a:lnTo>
                      <a:pt x="227" y="794"/>
                    </a:lnTo>
                    <a:lnTo>
                      <a:pt x="170" y="794"/>
                    </a:lnTo>
                    <a:lnTo>
                      <a:pt x="170" y="681"/>
                    </a:lnTo>
                    <a:lnTo>
                      <a:pt x="113" y="681"/>
                    </a:lnTo>
                    <a:lnTo>
                      <a:pt x="113" y="624"/>
                    </a:lnTo>
                    <a:lnTo>
                      <a:pt x="170" y="624"/>
                    </a:lnTo>
                    <a:lnTo>
                      <a:pt x="170" y="511"/>
                    </a:lnTo>
                    <a:lnTo>
                      <a:pt x="113" y="511"/>
                    </a:lnTo>
                    <a:lnTo>
                      <a:pt x="113" y="284"/>
                    </a:lnTo>
                    <a:lnTo>
                      <a:pt x="57" y="284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57"/>
                    </a:lnTo>
                    <a:lnTo>
                      <a:pt x="113" y="57"/>
                    </a:lnTo>
                    <a:lnTo>
                      <a:pt x="11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0" name="Freeform 326"/>
              <p:cNvSpPr>
                <a:spLocks/>
              </p:cNvSpPr>
              <p:nvPr/>
            </p:nvSpPr>
            <p:spPr bwMode="auto">
              <a:xfrm>
                <a:off x="3648" y="2785"/>
                <a:ext cx="680" cy="737"/>
              </a:xfrm>
              <a:custGeom>
                <a:avLst/>
                <a:gdLst>
                  <a:gd name="T0" fmla="*/ 510 w 680"/>
                  <a:gd name="T1" fmla="*/ 737 h 737"/>
                  <a:gd name="T2" fmla="*/ 567 w 680"/>
                  <a:gd name="T3" fmla="*/ 737 h 737"/>
                  <a:gd name="T4" fmla="*/ 567 w 680"/>
                  <a:gd name="T5" fmla="*/ 680 h 737"/>
                  <a:gd name="T6" fmla="*/ 623 w 680"/>
                  <a:gd name="T7" fmla="*/ 680 h 737"/>
                  <a:gd name="T8" fmla="*/ 623 w 680"/>
                  <a:gd name="T9" fmla="*/ 623 h 737"/>
                  <a:gd name="T10" fmla="*/ 680 w 680"/>
                  <a:gd name="T11" fmla="*/ 623 h 737"/>
                  <a:gd name="T12" fmla="*/ 680 w 680"/>
                  <a:gd name="T13" fmla="*/ 510 h 737"/>
                  <a:gd name="T14" fmla="*/ 623 w 680"/>
                  <a:gd name="T15" fmla="*/ 510 h 737"/>
                  <a:gd name="T16" fmla="*/ 623 w 680"/>
                  <a:gd name="T17" fmla="*/ 453 h 737"/>
                  <a:gd name="T18" fmla="*/ 567 w 680"/>
                  <a:gd name="T19" fmla="*/ 453 h 737"/>
                  <a:gd name="T20" fmla="*/ 567 w 680"/>
                  <a:gd name="T21" fmla="*/ 396 h 737"/>
                  <a:gd name="T22" fmla="*/ 623 w 680"/>
                  <a:gd name="T23" fmla="*/ 396 h 737"/>
                  <a:gd name="T24" fmla="*/ 623 w 680"/>
                  <a:gd name="T25" fmla="*/ 340 h 737"/>
                  <a:gd name="T26" fmla="*/ 567 w 680"/>
                  <a:gd name="T27" fmla="*/ 340 h 737"/>
                  <a:gd name="T28" fmla="*/ 567 w 680"/>
                  <a:gd name="T29" fmla="*/ 283 h 737"/>
                  <a:gd name="T30" fmla="*/ 510 w 680"/>
                  <a:gd name="T31" fmla="*/ 283 h 737"/>
                  <a:gd name="T32" fmla="*/ 510 w 680"/>
                  <a:gd name="T33" fmla="*/ 226 h 737"/>
                  <a:gd name="T34" fmla="*/ 397 w 680"/>
                  <a:gd name="T35" fmla="*/ 226 h 737"/>
                  <a:gd name="T36" fmla="*/ 397 w 680"/>
                  <a:gd name="T37" fmla="*/ 56 h 737"/>
                  <a:gd name="T38" fmla="*/ 340 w 680"/>
                  <a:gd name="T39" fmla="*/ 56 h 737"/>
                  <a:gd name="T40" fmla="*/ 340 w 680"/>
                  <a:gd name="T41" fmla="*/ 0 h 737"/>
                  <a:gd name="T42" fmla="*/ 283 w 680"/>
                  <a:gd name="T43" fmla="*/ 0 h 737"/>
                  <a:gd name="T44" fmla="*/ 283 w 680"/>
                  <a:gd name="T45" fmla="*/ 113 h 737"/>
                  <a:gd name="T46" fmla="*/ 227 w 680"/>
                  <a:gd name="T47" fmla="*/ 113 h 737"/>
                  <a:gd name="T48" fmla="*/ 227 w 680"/>
                  <a:gd name="T49" fmla="*/ 170 h 737"/>
                  <a:gd name="T50" fmla="*/ 56 w 680"/>
                  <a:gd name="T51" fmla="*/ 170 h 737"/>
                  <a:gd name="T52" fmla="*/ 56 w 680"/>
                  <a:gd name="T53" fmla="*/ 226 h 737"/>
                  <a:gd name="T54" fmla="*/ 0 w 680"/>
                  <a:gd name="T55" fmla="*/ 226 h 737"/>
                  <a:gd name="T56" fmla="*/ 0 w 680"/>
                  <a:gd name="T57" fmla="*/ 283 h 737"/>
                  <a:gd name="T58" fmla="*/ 56 w 680"/>
                  <a:gd name="T59" fmla="*/ 283 h 737"/>
                  <a:gd name="T60" fmla="*/ 56 w 680"/>
                  <a:gd name="T61" fmla="*/ 340 h 737"/>
                  <a:gd name="T62" fmla="*/ 113 w 680"/>
                  <a:gd name="T63" fmla="*/ 340 h 737"/>
                  <a:gd name="T64" fmla="*/ 113 w 680"/>
                  <a:gd name="T65" fmla="*/ 396 h 737"/>
                  <a:gd name="T66" fmla="*/ 283 w 680"/>
                  <a:gd name="T67" fmla="*/ 396 h 737"/>
                  <a:gd name="T68" fmla="*/ 283 w 680"/>
                  <a:gd name="T69" fmla="*/ 453 h 737"/>
                  <a:gd name="T70" fmla="*/ 227 w 680"/>
                  <a:gd name="T71" fmla="*/ 453 h 737"/>
                  <a:gd name="T72" fmla="*/ 227 w 680"/>
                  <a:gd name="T73" fmla="*/ 510 h 737"/>
                  <a:gd name="T74" fmla="*/ 340 w 680"/>
                  <a:gd name="T75" fmla="*/ 510 h 737"/>
                  <a:gd name="T76" fmla="*/ 340 w 680"/>
                  <a:gd name="T77" fmla="*/ 567 h 737"/>
                  <a:gd name="T78" fmla="*/ 397 w 680"/>
                  <a:gd name="T79" fmla="*/ 567 h 737"/>
                  <a:gd name="T80" fmla="*/ 397 w 680"/>
                  <a:gd name="T81" fmla="*/ 623 h 737"/>
                  <a:gd name="T82" fmla="*/ 340 w 680"/>
                  <a:gd name="T83" fmla="*/ 623 h 737"/>
                  <a:gd name="T84" fmla="*/ 340 w 680"/>
                  <a:gd name="T85" fmla="*/ 680 h 737"/>
                  <a:gd name="T86" fmla="*/ 510 w 680"/>
                  <a:gd name="T87" fmla="*/ 680 h 737"/>
                  <a:gd name="T88" fmla="*/ 510 w 680"/>
                  <a:gd name="T89" fmla="*/ 737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680" h="737">
                    <a:moveTo>
                      <a:pt x="510" y="737"/>
                    </a:moveTo>
                    <a:lnTo>
                      <a:pt x="567" y="737"/>
                    </a:lnTo>
                    <a:lnTo>
                      <a:pt x="567" y="680"/>
                    </a:lnTo>
                    <a:lnTo>
                      <a:pt x="623" y="680"/>
                    </a:lnTo>
                    <a:lnTo>
                      <a:pt x="623" y="623"/>
                    </a:lnTo>
                    <a:lnTo>
                      <a:pt x="680" y="623"/>
                    </a:lnTo>
                    <a:lnTo>
                      <a:pt x="680" y="510"/>
                    </a:lnTo>
                    <a:lnTo>
                      <a:pt x="623" y="510"/>
                    </a:lnTo>
                    <a:lnTo>
                      <a:pt x="623" y="453"/>
                    </a:lnTo>
                    <a:lnTo>
                      <a:pt x="567" y="453"/>
                    </a:lnTo>
                    <a:lnTo>
                      <a:pt x="567" y="396"/>
                    </a:lnTo>
                    <a:lnTo>
                      <a:pt x="623" y="396"/>
                    </a:lnTo>
                    <a:lnTo>
                      <a:pt x="623" y="340"/>
                    </a:lnTo>
                    <a:lnTo>
                      <a:pt x="567" y="340"/>
                    </a:lnTo>
                    <a:lnTo>
                      <a:pt x="567" y="283"/>
                    </a:lnTo>
                    <a:lnTo>
                      <a:pt x="510" y="283"/>
                    </a:lnTo>
                    <a:lnTo>
                      <a:pt x="510" y="226"/>
                    </a:lnTo>
                    <a:lnTo>
                      <a:pt x="397" y="226"/>
                    </a:lnTo>
                    <a:lnTo>
                      <a:pt x="397" y="56"/>
                    </a:lnTo>
                    <a:lnTo>
                      <a:pt x="340" y="56"/>
                    </a:lnTo>
                    <a:lnTo>
                      <a:pt x="340" y="0"/>
                    </a:lnTo>
                    <a:lnTo>
                      <a:pt x="283" y="0"/>
                    </a:lnTo>
                    <a:lnTo>
                      <a:pt x="283" y="113"/>
                    </a:lnTo>
                    <a:lnTo>
                      <a:pt x="227" y="113"/>
                    </a:lnTo>
                    <a:lnTo>
                      <a:pt x="227" y="170"/>
                    </a:lnTo>
                    <a:lnTo>
                      <a:pt x="56" y="170"/>
                    </a:lnTo>
                    <a:lnTo>
                      <a:pt x="56" y="226"/>
                    </a:lnTo>
                    <a:lnTo>
                      <a:pt x="0" y="226"/>
                    </a:lnTo>
                    <a:lnTo>
                      <a:pt x="0" y="283"/>
                    </a:lnTo>
                    <a:lnTo>
                      <a:pt x="56" y="283"/>
                    </a:lnTo>
                    <a:lnTo>
                      <a:pt x="56" y="340"/>
                    </a:lnTo>
                    <a:lnTo>
                      <a:pt x="113" y="340"/>
                    </a:lnTo>
                    <a:lnTo>
                      <a:pt x="113" y="396"/>
                    </a:lnTo>
                    <a:lnTo>
                      <a:pt x="283" y="396"/>
                    </a:lnTo>
                    <a:lnTo>
                      <a:pt x="283" y="453"/>
                    </a:lnTo>
                    <a:lnTo>
                      <a:pt x="227" y="453"/>
                    </a:lnTo>
                    <a:lnTo>
                      <a:pt x="227" y="510"/>
                    </a:lnTo>
                    <a:lnTo>
                      <a:pt x="340" y="510"/>
                    </a:lnTo>
                    <a:lnTo>
                      <a:pt x="340" y="567"/>
                    </a:lnTo>
                    <a:lnTo>
                      <a:pt x="397" y="567"/>
                    </a:lnTo>
                    <a:lnTo>
                      <a:pt x="397" y="623"/>
                    </a:lnTo>
                    <a:lnTo>
                      <a:pt x="340" y="623"/>
                    </a:lnTo>
                    <a:lnTo>
                      <a:pt x="340" y="680"/>
                    </a:lnTo>
                    <a:lnTo>
                      <a:pt x="510" y="680"/>
                    </a:lnTo>
                    <a:lnTo>
                      <a:pt x="510" y="73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1" name="Freeform 327"/>
              <p:cNvSpPr>
                <a:spLocks/>
              </p:cNvSpPr>
              <p:nvPr/>
            </p:nvSpPr>
            <p:spPr bwMode="auto">
              <a:xfrm>
                <a:off x="3591" y="2274"/>
                <a:ext cx="737" cy="681"/>
              </a:xfrm>
              <a:custGeom>
                <a:avLst/>
                <a:gdLst>
                  <a:gd name="T0" fmla="*/ 397 w 737"/>
                  <a:gd name="T1" fmla="*/ 511 h 681"/>
                  <a:gd name="T2" fmla="*/ 340 w 737"/>
                  <a:gd name="T3" fmla="*/ 511 h 681"/>
                  <a:gd name="T4" fmla="*/ 340 w 737"/>
                  <a:gd name="T5" fmla="*/ 624 h 681"/>
                  <a:gd name="T6" fmla="*/ 284 w 737"/>
                  <a:gd name="T7" fmla="*/ 624 h 681"/>
                  <a:gd name="T8" fmla="*/ 284 w 737"/>
                  <a:gd name="T9" fmla="*/ 681 h 681"/>
                  <a:gd name="T10" fmla="*/ 227 w 737"/>
                  <a:gd name="T11" fmla="*/ 681 h 681"/>
                  <a:gd name="T12" fmla="*/ 227 w 737"/>
                  <a:gd name="T13" fmla="*/ 567 h 681"/>
                  <a:gd name="T14" fmla="*/ 113 w 737"/>
                  <a:gd name="T15" fmla="*/ 567 h 681"/>
                  <a:gd name="T16" fmla="*/ 113 w 737"/>
                  <a:gd name="T17" fmla="*/ 284 h 681"/>
                  <a:gd name="T18" fmla="*/ 57 w 737"/>
                  <a:gd name="T19" fmla="*/ 284 h 681"/>
                  <a:gd name="T20" fmla="*/ 57 w 737"/>
                  <a:gd name="T21" fmla="*/ 227 h 681"/>
                  <a:gd name="T22" fmla="*/ 0 w 737"/>
                  <a:gd name="T23" fmla="*/ 227 h 681"/>
                  <a:gd name="T24" fmla="*/ 0 w 737"/>
                  <a:gd name="T25" fmla="*/ 114 h 681"/>
                  <a:gd name="T26" fmla="*/ 57 w 737"/>
                  <a:gd name="T27" fmla="*/ 114 h 681"/>
                  <a:gd name="T28" fmla="*/ 57 w 737"/>
                  <a:gd name="T29" fmla="*/ 170 h 681"/>
                  <a:gd name="T30" fmla="*/ 113 w 737"/>
                  <a:gd name="T31" fmla="*/ 170 h 681"/>
                  <a:gd name="T32" fmla="*/ 113 w 737"/>
                  <a:gd name="T33" fmla="*/ 114 h 681"/>
                  <a:gd name="T34" fmla="*/ 170 w 737"/>
                  <a:gd name="T35" fmla="*/ 114 h 681"/>
                  <a:gd name="T36" fmla="*/ 170 w 737"/>
                  <a:gd name="T37" fmla="*/ 0 h 681"/>
                  <a:gd name="T38" fmla="*/ 284 w 737"/>
                  <a:gd name="T39" fmla="*/ 0 h 681"/>
                  <a:gd name="T40" fmla="*/ 284 w 737"/>
                  <a:gd name="T41" fmla="*/ 57 h 681"/>
                  <a:gd name="T42" fmla="*/ 397 w 737"/>
                  <a:gd name="T43" fmla="*/ 57 h 681"/>
                  <a:gd name="T44" fmla="*/ 397 w 737"/>
                  <a:gd name="T45" fmla="*/ 0 h 681"/>
                  <a:gd name="T46" fmla="*/ 454 w 737"/>
                  <a:gd name="T47" fmla="*/ 0 h 681"/>
                  <a:gd name="T48" fmla="*/ 454 w 737"/>
                  <a:gd name="T49" fmla="*/ 114 h 681"/>
                  <a:gd name="T50" fmla="*/ 510 w 737"/>
                  <a:gd name="T51" fmla="*/ 114 h 681"/>
                  <a:gd name="T52" fmla="*/ 567 w 737"/>
                  <a:gd name="T53" fmla="*/ 114 h 681"/>
                  <a:gd name="T54" fmla="*/ 567 w 737"/>
                  <a:gd name="T55" fmla="*/ 170 h 681"/>
                  <a:gd name="T56" fmla="*/ 680 w 737"/>
                  <a:gd name="T57" fmla="*/ 170 h 681"/>
                  <a:gd name="T58" fmla="*/ 680 w 737"/>
                  <a:gd name="T59" fmla="*/ 227 h 681"/>
                  <a:gd name="T60" fmla="*/ 737 w 737"/>
                  <a:gd name="T61" fmla="*/ 227 h 681"/>
                  <a:gd name="T62" fmla="*/ 737 w 737"/>
                  <a:gd name="T63" fmla="*/ 284 h 681"/>
                  <a:gd name="T64" fmla="*/ 510 w 737"/>
                  <a:gd name="T65" fmla="*/ 284 h 681"/>
                  <a:gd name="T66" fmla="*/ 510 w 737"/>
                  <a:gd name="T67" fmla="*/ 397 h 681"/>
                  <a:gd name="T68" fmla="*/ 454 w 737"/>
                  <a:gd name="T69" fmla="*/ 397 h 681"/>
                  <a:gd name="T70" fmla="*/ 454 w 737"/>
                  <a:gd name="T71" fmla="*/ 454 h 681"/>
                  <a:gd name="T72" fmla="*/ 397 w 737"/>
                  <a:gd name="T73" fmla="*/ 454 h 681"/>
                  <a:gd name="T74" fmla="*/ 397 w 737"/>
                  <a:gd name="T75" fmla="*/ 511 h 6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737" h="681">
                    <a:moveTo>
                      <a:pt x="397" y="511"/>
                    </a:moveTo>
                    <a:lnTo>
                      <a:pt x="340" y="511"/>
                    </a:lnTo>
                    <a:lnTo>
                      <a:pt x="340" y="624"/>
                    </a:lnTo>
                    <a:lnTo>
                      <a:pt x="284" y="624"/>
                    </a:lnTo>
                    <a:lnTo>
                      <a:pt x="284" y="681"/>
                    </a:lnTo>
                    <a:lnTo>
                      <a:pt x="227" y="681"/>
                    </a:lnTo>
                    <a:lnTo>
                      <a:pt x="227" y="567"/>
                    </a:lnTo>
                    <a:lnTo>
                      <a:pt x="113" y="567"/>
                    </a:lnTo>
                    <a:lnTo>
                      <a:pt x="113" y="284"/>
                    </a:lnTo>
                    <a:lnTo>
                      <a:pt x="57" y="284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170"/>
                    </a:lnTo>
                    <a:lnTo>
                      <a:pt x="113" y="170"/>
                    </a:lnTo>
                    <a:lnTo>
                      <a:pt x="113" y="114"/>
                    </a:lnTo>
                    <a:lnTo>
                      <a:pt x="170" y="114"/>
                    </a:lnTo>
                    <a:lnTo>
                      <a:pt x="170" y="0"/>
                    </a:lnTo>
                    <a:lnTo>
                      <a:pt x="284" y="0"/>
                    </a:lnTo>
                    <a:lnTo>
                      <a:pt x="284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454" y="0"/>
                    </a:lnTo>
                    <a:lnTo>
                      <a:pt x="454" y="114"/>
                    </a:lnTo>
                    <a:lnTo>
                      <a:pt x="510" y="114"/>
                    </a:lnTo>
                    <a:lnTo>
                      <a:pt x="567" y="114"/>
                    </a:lnTo>
                    <a:lnTo>
                      <a:pt x="567" y="170"/>
                    </a:lnTo>
                    <a:lnTo>
                      <a:pt x="680" y="170"/>
                    </a:lnTo>
                    <a:lnTo>
                      <a:pt x="680" y="227"/>
                    </a:lnTo>
                    <a:lnTo>
                      <a:pt x="737" y="227"/>
                    </a:lnTo>
                    <a:lnTo>
                      <a:pt x="737" y="284"/>
                    </a:lnTo>
                    <a:lnTo>
                      <a:pt x="510" y="284"/>
                    </a:lnTo>
                    <a:lnTo>
                      <a:pt x="510" y="397"/>
                    </a:lnTo>
                    <a:lnTo>
                      <a:pt x="454" y="397"/>
                    </a:lnTo>
                    <a:lnTo>
                      <a:pt x="454" y="454"/>
                    </a:lnTo>
                    <a:lnTo>
                      <a:pt x="397" y="454"/>
                    </a:lnTo>
                    <a:lnTo>
                      <a:pt x="397" y="51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2" name="Freeform 328"/>
              <p:cNvSpPr>
                <a:spLocks/>
              </p:cNvSpPr>
              <p:nvPr/>
            </p:nvSpPr>
            <p:spPr bwMode="auto">
              <a:xfrm>
                <a:off x="3988" y="2558"/>
                <a:ext cx="680" cy="794"/>
              </a:xfrm>
              <a:custGeom>
                <a:avLst/>
                <a:gdLst>
                  <a:gd name="T0" fmla="*/ 397 w 680"/>
                  <a:gd name="T1" fmla="*/ 0 h 794"/>
                  <a:gd name="T2" fmla="*/ 113 w 680"/>
                  <a:gd name="T3" fmla="*/ 0 h 794"/>
                  <a:gd name="T4" fmla="*/ 113 w 680"/>
                  <a:gd name="T5" fmla="*/ 113 h 794"/>
                  <a:gd name="T6" fmla="*/ 57 w 680"/>
                  <a:gd name="T7" fmla="*/ 113 h 794"/>
                  <a:gd name="T8" fmla="*/ 57 w 680"/>
                  <a:gd name="T9" fmla="*/ 170 h 794"/>
                  <a:gd name="T10" fmla="*/ 0 w 680"/>
                  <a:gd name="T11" fmla="*/ 170 h 794"/>
                  <a:gd name="T12" fmla="*/ 0 w 680"/>
                  <a:gd name="T13" fmla="*/ 283 h 794"/>
                  <a:gd name="T14" fmla="*/ 57 w 680"/>
                  <a:gd name="T15" fmla="*/ 283 h 794"/>
                  <a:gd name="T16" fmla="*/ 57 w 680"/>
                  <a:gd name="T17" fmla="*/ 453 h 794"/>
                  <a:gd name="T18" fmla="*/ 170 w 680"/>
                  <a:gd name="T19" fmla="*/ 453 h 794"/>
                  <a:gd name="T20" fmla="*/ 170 w 680"/>
                  <a:gd name="T21" fmla="*/ 510 h 794"/>
                  <a:gd name="T22" fmla="*/ 227 w 680"/>
                  <a:gd name="T23" fmla="*/ 510 h 794"/>
                  <a:gd name="T24" fmla="*/ 227 w 680"/>
                  <a:gd name="T25" fmla="*/ 567 h 794"/>
                  <a:gd name="T26" fmla="*/ 283 w 680"/>
                  <a:gd name="T27" fmla="*/ 567 h 794"/>
                  <a:gd name="T28" fmla="*/ 283 w 680"/>
                  <a:gd name="T29" fmla="*/ 623 h 794"/>
                  <a:gd name="T30" fmla="*/ 227 w 680"/>
                  <a:gd name="T31" fmla="*/ 623 h 794"/>
                  <a:gd name="T32" fmla="*/ 227 w 680"/>
                  <a:gd name="T33" fmla="*/ 680 h 794"/>
                  <a:gd name="T34" fmla="*/ 283 w 680"/>
                  <a:gd name="T35" fmla="*/ 680 h 794"/>
                  <a:gd name="T36" fmla="*/ 283 w 680"/>
                  <a:gd name="T37" fmla="*/ 737 h 794"/>
                  <a:gd name="T38" fmla="*/ 340 w 680"/>
                  <a:gd name="T39" fmla="*/ 737 h 794"/>
                  <a:gd name="T40" fmla="*/ 340 w 680"/>
                  <a:gd name="T41" fmla="*/ 794 h 794"/>
                  <a:gd name="T42" fmla="*/ 454 w 680"/>
                  <a:gd name="T43" fmla="*/ 794 h 794"/>
                  <a:gd name="T44" fmla="*/ 454 w 680"/>
                  <a:gd name="T45" fmla="*/ 737 h 794"/>
                  <a:gd name="T46" fmla="*/ 510 w 680"/>
                  <a:gd name="T47" fmla="*/ 737 h 794"/>
                  <a:gd name="T48" fmla="*/ 510 w 680"/>
                  <a:gd name="T49" fmla="*/ 680 h 794"/>
                  <a:gd name="T50" fmla="*/ 567 w 680"/>
                  <a:gd name="T51" fmla="*/ 680 h 794"/>
                  <a:gd name="T52" fmla="*/ 567 w 680"/>
                  <a:gd name="T53" fmla="*/ 623 h 794"/>
                  <a:gd name="T54" fmla="*/ 624 w 680"/>
                  <a:gd name="T55" fmla="*/ 623 h 794"/>
                  <a:gd name="T56" fmla="*/ 624 w 680"/>
                  <a:gd name="T57" fmla="*/ 567 h 794"/>
                  <a:gd name="T58" fmla="*/ 680 w 680"/>
                  <a:gd name="T59" fmla="*/ 567 h 794"/>
                  <a:gd name="T60" fmla="*/ 680 w 680"/>
                  <a:gd name="T61" fmla="*/ 510 h 794"/>
                  <a:gd name="T62" fmla="*/ 624 w 680"/>
                  <a:gd name="T63" fmla="*/ 510 h 794"/>
                  <a:gd name="T64" fmla="*/ 624 w 680"/>
                  <a:gd name="T65" fmla="*/ 397 h 794"/>
                  <a:gd name="T66" fmla="*/ 567 w 680"/>
                  <a:gd name="T67" fmla="*/ 397 h 794"/>
                  <a:gd name="T68" fmla="*/ 567 w 680"/>
                  <a:gd name="T69" fmla="*/ 283 h 794"/>
                  <a:gd name="T70" fmla="*/ 454 w 680"/>
                  <a:gd name="T71" fmla="*/ 283 h 794"/>
                  <a:gd name="T72" fmla="*/ 454 w 680"/>
                  <a:gd name="T73" fmla="*/ 227 h 794"/>
                  <a:gd name="T74" fmla="*/ 567 w 680"/>
                  <a:gd name="T75" fmla="*/ 227 h 794"/>
                  <a:gd name="T76" fmla="*/ 567 w 680"/>
                  <a:gd name="T77" fmla="*/ 113 h 794"/>
                  <a:gd name="T78" fmla="*/ 397 w 680"/>
                  <a:gd name="T79" fmla="*/ 113 h 794"/>
                  <a:gd name="T80" fmla="*/ 397 w 680"/>
                  <a:gd name="T81" fmla="*/ 0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680" h="794">
                    <a:moveTo>
                      <a:pt x="397" y="0"/>
                    </a:moveTo>
                    <a:lnTo>
                      <a:pt x="113" y="0"/>
                    </a:lnTo>
                    <a:lnTo>
                      <a:pt x="113" y="113"/>
                    </a:lnTo>
                    <a:lnTo>
                      <a:pt x="57" y="113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283"/>
                    </a:lnTo>
                    <a:lnTo>
                      <a:pt x="57" y="283"/>
                    </a:lnTo>
                    <a:lnTo>
                      <a:pt x="57" y="453"/>
                    </a:lnTo>
                    <a:lnTo>
                      <a:pt x="170" y="453"/>
                    </a:lnTo>
                    <a:lnTo>
                      <a:pt x="170" y="510"/>
                    </a:lnTo>
                    <a:lnTo>
                      <a:pt x="227" y="510"/>
                    </a:lnTo>
                    <a:lnTo>
                      <a:pt x="227" y="567"/>
                    </a:lnTo>
                    <a:lnTo>
                      <a:pt x="283" y="567"/>
                    </a:lnTo>
                    <a:lnTo>
                      <a:pt x="283" y="623"/>
                    </a:lnTo>
                    <a:lnTo>
                      <a:pt x="227" y="623"/>
                    </a:lnTo>
                    <a:lnTo>
                      <a:pt x="227" y="680"/>
                    </a:lnTo>
                    <a:lnTo>
                      <a:pt x="283" y="680"/>
                    </a:lnTo>
                    <a:lnTo>
                      <a:pt x="283" y="737"/>
                    </a:lnTo>
                    <a:lnTo>
                      <a:pt x="340" y="737"/>
                    </a:lnTo>
                    <a:lnTo>
                      <a:pt x="340" y="794"/>
                    </a:lnTo>
                    <a:lnTo>
                      <a:pt x="454" y="794"/>
                    </a:lnTo>
                    <a:lnTo>
                      <a:pt x="454" y="737"/>
                    </a:lnTo>
                    <a:lnTo>
                      <a:pt x="510" y="737"/>
                    </a:lnTo>
                    <a:lnTo>
                      <a:pt x="510" y="680"/>
                    </a:lnTo>
                    <a:lnTo>
                      <a:pt x="567" y="680"/>
                    </a:lnTo>
                    <a:lnTo>
                      <a:pt x="567" y="623"/>
                    </a:lnTo>
                    <a:lnTo>
                      <a:pt x="624" y="623"/>
                    </a:lnTo>
                    <a:lnTo>
                      <a:pt x="624" y="567"/>
                    </a:lnTo>
                    <a:lnTo>
                      <a:pt x="680" y="567"/>
                    </a:lnTo>
                    <a:lnTo>
                      <a:pt x="680" y="510"/>
                    </a:lnTo>
                    <a:lnTo>
                      <a:pt x="624" y="510"/>
                    </a:lnTo>
                    <a:lnTo>
                      <a:pt x="624" y="397"/>
                    </a:lnTo>
                    <a:lnTo>
                      <a:pt x="567" y="397"/>
                    </a:lnTo>
                    <a:lnTo>
                      <a:pt x="567" y="283"/>
                    </a:lnTo>
                    <a:lnTo>
                      <a:pt x="454" y="283"/>
                    </a:lnTo>
                    <a:lnTo>
                      <a:pt x="454" y="227"/>
                    </a:lnTo>
                    <a:lnTo>
                      <a:pt x="567" y="227"/>
                    </a:lnTo>
                    <a:lnTo>
                      <a:pt x="567" y="113"/>
                    </a:lnTo>
                    <a:lnTo>
                      <a:pt x="397" y="113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3" name="Freeform 329"/>
              <p:cNvSpPr>
                <a:spLocks/>
              </p:cNvSpPr>
              <p:nvPr/>
            </p:nvSpPr>
            <p:spPr bwMode="auto">
              <a:xfrm>
                <a:off x="3421" y="1594"/>
                <a:ext cx="340" cy="397"/>
              </a:xfrm>
              <a:custGeom>
                <a:avLst/>
                <a:gdLst>
                  <a:gd name="T0" fmla="*/ 283 w 340"/>
                  <a:gd name="T1" fmla="*/ 0 h 397"/>
                  <a:gd name="T2" fmla="*/ 57 w 340"/>
                  <a:gd name="T3" fmla="*/ 0 h 397"/>
                  <a:gd name="T4" fmla="*/ 57 w 340"/>
                  <a:gd name="T5" fmla="*/ 57 h 397"/>
                  <a:gd name="T6" fmla="*/ 0 w 340"/>
                  <a:gd name="T7" fmla="*/ 57 h 397"/>
                  <a:gd name="T8" fmla="*/ 0 w 340"/>
                  <a:gd name="T9" fmla="*/ 113 h 397"/>
                  <a:gd name="T10" fmla="*/ 57 w 340"/>
                  <a:gd name="T11" fmla="*/ 113 h 397"/>
                  <a:gd name="T12" fmla="*/ 57 w 340"/>
                  <a:gd name="T13" fmla="*/ 170 h 397"/>
                  <a:gd name="T14" fmla="*/ 113 w 340"/>
                  <a:gd name="T15" fmla="*/ 170 h 397"/>
                  <a:gd name="T16" fmla="*/ 113 w 340"/>
                  <a:gd name="T17" fmla="*/ 397 h 397"/>
                  <a:gd name="T18" fmla="*/ 170 w 340"/>
                  <a:gd name="T19" fmla="*/ 397 h 397"/>
                  <a:gd name="T20" fmla="*/ 170 w 340"/>
                  <a:gd name="T21" fmla="*/ 340 h 397"/>
                  <a:gd name="T22" fmla="*/ 340 w 340"/>
                  <a:gd name="T23" fmla="*/ 340 h 397"/>
                  <a:gd name="T24" fmla="*/ 340 w 340"/>
                  <a:gd name="T25" fmla="*/ 283 h 397"/>
                  <a:gd name="T26" fmla="*/ 283 w 340"/>
                  <a:gd name="T27" fmla="*/ 283 h 397"/>
                  <a:gd name="T28" fmla="*/ 283 w 340"/>
                  <a:gd name="T29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40" h="397">
                    <a:moveTo>
                      <a:pt x="283" y="0"/>
                    </a:move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57" y="170"/>
                    </a:lnTo>
                    <a:lnTo>
                      <a:pt x="113" y="170"/>
                    </a:lnTo>
                    <a:lnTo>
                      <a:pt x="113" y="397"/>
                    </a:lnTo>
                    <a:lnTo>
                      <a:pt x="170" y="397"/>
                    </a:lnTo>
                    <a:lnTo>
                      <a:pt x="170" y="340"/>
                    </a:lnTo>
                    <a:lnTo>
                      <a:pt x="340" y="340"/>
                    </a:lnTo>
                    <a:lnTo>
                      <a:pt x="340" y="283"/>
                    </a:lnTo>
                    <a:lnTo>
                      <a:pt x="283" y="283"/>
                    </a:lnTo>
                    <a:lnTo>
                      <a:pt x="28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4" name="Freeform 330"/>
              <p:cNvSpPr>
                <a:spLocks/>
              </p:cNvSpPr>
              <p:nvPr/>
            </p:nvSpPr>
            <p:spPr bwMode="auto">
              <a:xfrm>
                <a:off x="4668" y="1934"/>
                <a:ext cx="511" cy="567"/>
              </a:xfrm>
              <a:custGeom>
                <a:avLst/>
                <a:gdLst>
                  <a:gd name="T0" fmla="*/ 114 w 511"/>
                  <a:gd name="T1" fmla="*/ 0 h 567"/>
                  <a:gd name="T2" fmla="*/ 114 w 511"/>
                  <a:gd name="T3" fmla="*/ 284 h 567"/>
                  <a:gd name="T4" fmla="*/ 57 w 511"/>
                  <a:gd name="T5" fmla="*/ 284 h 567"/>
                  <a:gd name="T6" fmla="*/ 57 w 511"/>
                  <a:gd name="T7" fmla="*/ 340 h 567"/>
                  <a:gd name="T8" fmla="*/ 0 w 511"/>
                  <a:gd name="T9" fmla="*/ 340 h 567"/>
                  <a:gd name="T10" fmla="*/ 0 w 511"/>
                  <a:gd name="T11" fmla="*/ 454 h 567"/>
                  <a:gd name="T12" fmla="*/ 170 w 511"/>
                  <a:gd name="T13" fmla="*/ 454 h 567"/>
                  <a:gd name="T14" fmla="*/ 170 w 511"/>
                  <a:gd name="T15" fmla="*/ 567 h 567"/>
                  <a:gd name="T16" fmla="*/ 284 w 511"/>
                  <a:gd name="T17" fmla="*/ 567 h 567"/>
                  <a:gd name="T18" fmla="*/ 284 w 511"/>
                  <a:gd name="T19" fmla="*/ 510 h 567"/>
                  <a:gd name="T20" fmla="*/ 454 w 511"/>
                  <a:gd name="T21" fmla="*/ 510 h 567"/>
                  <a:gd name="T22" fmla="*/ 454 w 511"/>
                  <a:gd name="T23" fmla="*/ 454 h 567"/>
                  <a:gd name="T24" fmla="*/ 397 w 511"/>
                  <a:gd name="T25" fmla="*/ 454 h 567"/>
                  <a:gd name="T26" fmla="*/ 397 w 511"/>
                  <a:gd name="T27" fmla="*/ 397 h 567"/>
                  <a:gd name="T28" fmla="*/ 341 w 511"/>
                  <a:gd name="T29" fmla="*/ 397 h 567"/>
                  <a:gd name="T30" fmla="*/ 341 w 511"/>
                  <a:gd name="T31" fmla="*/ 340 h 567"/>
                  <a:gd name="T32" fmla="*/ 397 w 511"/>
                  <a:gd name="T33" fmla="*/ 340 h 567"/>
                  <a:gd name="T34" fmla="*/ 397 w 511"/>
                  <a:gd name="T35" fmla="*/ 284 h 567"/>
                  <a:gd name="T36" fmla="*/ 511 w 511"/>
                  <a:gd name="T37" fmla="*/ 284 h 567"/>
                  <a:gd name="T38" fmla="*/ 511 w 511"/>
                  <a:gd name="T39" fmla="*/ 170 h 567"/>
                  <a:gd name="T40" fmla="*/ 454 w 511"/>
                  <a:gd name="T41" fmla="*/ 170 h 567"/>
                  <a:gd name="T42" fmla="*/ 454 w 511"/>
                  <a:gd name="T43" fmla="*/ 113 h 567"/>
                  <a:gd name="T44" fmla="*/ 341 w 511"/>
                  <a:gd name="T45" fmla="*/ 113 h 567"/>
                  <a:gd name="T46" fmla="*/ 341 w 511"/>
                  <a:gd name="T47" fmla="*/ 57 h 567"/>
                  <a:gd name="T48" fmla="*/ 227 w 511"/>
                  <a:gd name="T49" fmla="*/ 57 h 567"/>
                  <a:gd name="T50" fmla="*/ 227 w 511"/>
                  <a:gd name="T51" fmla="*/ 0 h 567"/>
                  <a:gd name="T52" fmla="*/ 114 w 511"/>
                  <a:gd name="T53" fmla="*/ 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11" h="567">
                    <a:moveTo>
                      <a:pt x="114" y="0"/>
                    </a:moveTo>
                    <a:lnTo>
                      <a:pt x="114" y="284"/>
                    </a:lnTo>
                    <a:lnTo>
                      <a:pt x="57" y="284"/>
                    </a:lnTo>
                    <a:lnTo>
                      <a:pt x="57" y="340"/>
                    </a:lnTo>
                    <a:lnTo>
                      <a:pt x="0" y="340"/>
                    </a:lnTo>
                    <a:lnTo>
                      <a:pt x="0" y="454"/>
                    </a:lnTo>
                    <a:lnTo>
                      <a:pt x="170" y="454"/>
                    </a:lnTo>
                    <a:lnTo>
                      <a:pt x="170" y="567"/>
                    </a:lnTo>
                    <a:lnTo>
                      <a:pt x="284" y="567"/>
                    </a:lnTo>
                    <a:lnTo>
                      <a:pt x="284" y="510"/>
                    </a:lnTo>
                    <a:lnTo>
                      <a:pt x="454" y="510"/>
                    </a:lnTo>
                    <a:lnTo>
                      <a:pt x="454" y="454"/>
                    </a:lnTo>
                    <a:lnTo>
                      <a:pt x="397" y="454"/>
                    </a:lnTo>
                    <a:lnTo>
                      <a:pt x="397" y="397"/>
                    </a:lnTo>
                    <a:lnTo>
                      <a:pt x="341" y="397"/>
                    </a:lnTo>
                    <a:lnTo>
                      <a:pt x="341" y="340"/>
                    </a:lnTo>
                    <a:lnTo>
                      <a:pt x="397" y="340"/>
                    </a:lnTo>
                    <a:lnTo>
                      <a:pt x="397" y="284"/>
                    </a:lnTo>
                    <a:lnTo>
                      <a:pt x="511" y="284"/>
                    </a:lnTo>
                    <a:lnTo>
                      <a:pt x="511" y="170"/>
                    </a:lnTo>
                    <a:lnTo>
                      <a:pt x="454" y="170"/>
                    </a:lnTo>
                    <a:lnTo>
                      <a:pt x="454" y="113"/>
                    </a:lnTo>
                    <a:lnTo>
                      <a:pt x="341" y="113"/>
                    </a:lnTo>
                    <a:lnTo>
                      <a:pt x="341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11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5" name="Freeform 331"/>
              <p:cNvSpPr>
                <a:spLocks/>
              </p:cNvSpPr>
              <p:nvPr/>
            </p:nvSpPr>
            <p:spPr bwMode="auto">
              <a:xfrm>
                <a:off x="4385" y="2388"/>
                <a:ext cx="964" cy="680"/>
              </a:xfrm>
              <a:custGeom>
                <a:avLst/>
                <a:gdLst>
                  <a:gd name="T0" fmla="*/ 397 w 964"/>
                  <a:gd name="T1" fmla="*/ 0 h 680"/>
                  <a:gd name="T2" fmla="*/ 227 w 964"/>
                  <a:gd name="T3" fmla="*/ 0 h 680"/>
                  <a:gd name="T4" fmla="*/ 227 w 964"/>
                  <a:gd name="T5" fmla="*/ 56 h 680"/>
                  <a:gd name="T6" fmla="*/ 113 w 964"/>
                  <a:gd name="T7" fmla="*/ 56 h 680"/>
                  <a:gd name="T8" fmla="*/ 113 w 964"/>
                  <a:gd name="T9" fmla="*/ 113 h 680"/>
                  <a:gd name="T10" fmla="*/ 0 w 964"/>
                  <a:gd name="T11" fmla="*/ 113 h 680"/>
                  <a:gd name="T12" fmla="*/ 0 w 964"/>
                  <a:gd name="T13" fmla="*/ 283 h 680"/>
                  <a:gd name="T14" fmla="*/ 170 w 964"/>
                  <a:gd name="T15" fmla="*/ 283 h 680"/>
                  <a:gd name="T16" fmla="*/ 170 w 964"/>
                  <a:gd name="T17" fmla="*/ 397 h 680"/>
                  <a:gd name="T18" fmla="*/ 57 w 964"/>
                  <a:gd name="T19" fmla="*/ 397 h 680"/>
                  <a:gd name="T20" fmla="*/ 57 w 964"/>
                  <a:gd name="T21" fmla="*/ 453 h 680"/>
                  <a:gd name="T22" fmla="*/ 170 w 964"/>
                  <a:gd name="T23" fmla="*/ 453 h 680"/>
                  <a:gd name="T24" fmla="*/ 170 w 964"/>
                  <a:gd name="T25" fmla="*/ 567 h 680"/>
                  <a:gd name="T26" fmla="*/ 227 w 964"/>
                  <a:gd name="T27" fmla="*/ 567 h 680"/>
                  <a:gd name="T28" fmla="*/ 227 w 964"/>
                  <a:gd name="T29" fmla="*/ 680 h 680"/>
                  <a:gd name="T30" fmla="*/ 397 w 964"/>
                  <a:gd name="T31" fmla="*/ 680 h 680"/>
                  <a:gd name="T32" fmla="*/ 397 w 964"/>
                  <a:gd name="T33" fmla="*/ 623 h 680"/>
                  <a:gd name="T34" fmla="*/ 510 w 964"/>
                  <a:gd name="T35" fmla="*/ 623 h 680"/>
                  <a:gd name="T36" fmla="*/ 510 w 964"/>
                  <a:gd name="T37" fmla="*/ 567 h 680"/>
                  <a:gd name="T38" fmla="*/ 624 w 964"/>
                  <a:gd name="T39" fmla="*/ 567 h 680"/>
                  <a:gd name="T40" fmla="*/ 624 w 964"/>
                  <a:gd name="T41" fmla="*/ 510 h 680"/>
                  <a:gd name="T42" fmla="*/ 794 w 964"/>
                  <a:gd name="T43" fmla="*/ 510 h 680"/>
                  <a:gd name="T44" fmla="*/ 794 w 964"/>
                  <a:gd name="T45" fmla="*/ 567 h 680"/>
                  <a:gd name="T46" fmla="*/ 964 w 964"/>
                  <a:gd name="T47" fmla="*/ 567 h 680"/>
                  <a:gd name="T48" fmla="*/ 964 w 964"/>
                  <a:gd name="T49" fmla="*/ 510 h 680"/>
                  <a:gd name="T50" fmla="*/ 850 w 964"/>
                  <a:gd name="T51" fmla="*/ 510 h 680"/>
                  <a:gd name="T52" fmla="*/ 850 w 964"/>
                  <a:gd name="T53" fmla="*/ 397 h 680"/>
                  <a:gd name="T54" fmla="*/ 907 w 964"/>
                  <a:gd name="T55" fmla="*/ 397 h 680"/>
                  <a:gd name="T56" fmla="*/ 907 w 964"/>
                  <a:gd name="T57" fmla="*/ 283 h 680"/>
                  <a:gd name="T58" fmla="*/ 850 w 964"/>
                  <a:gd name="T59" fmla="*/ 283 h 680"/>
                  <a:gd name="T60" fmla="*/ 850 w 964"/>
                  <a:gd name="T61" fmla="*/ 340 h 680"/>
                  <a:gd name="T62" fmla="*/ 794 w 964"/>
                  <a:gd name="T63" fmla="*/ 340 h 680"/>
                  <a:gd name="T64" fmla="*/ 794 w 964"/>
                  <a:gd name="T65" fmla="*/ 170 h 680"/>
                  <a:gd name="T66" fmla="*/ 737 w 964"/>
                  <a:gd name="T67" fmla="*/ 170 h 680"/>
                  <a:gd name="T68" fmla="*/ 737 w 964"/>
                  <a:gd name="T69" fmla="*/ 113 h 680"/>
                  <a:gd name="T70" fmla="*/ 680 w 964"/>
                  <a:gd name="T71" fmla="*/ 113 h 680"/>
                  <a:gd name="T72" fmla="*/ 680 w 964"/>
                  <a:gd name="T73" fmla="*/ 56 h 680"/>
                  <a:gd name="T74" fmla="*/ 567 w 964"/>
                  <a:gd name="T75" fmla="*/ 56 h 680"/>
                  <a:gd name="T76" fmla="*/ 567 w 964"/>
                  <a:gd name="T77" fmla="*/ 113 h 680"/>
                  <a:gd name="T78" fmla="*/ 453 w 964"/>
                  <a:gd name="T79" fmla="*/ 113 h 680"/>
                  <a:gd name="T80" fmla="*/ 453 w 964"/>
                  <a:gd name="T81" fmla="*/ 0 h 680"/>
                  <a:gd name="T82" fmla="*/ 397 w 964"/>
                  <a:gd name="T83" fmla="*/ 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964" h="680">
                    <a:moveTo>
                      <a:pt x="397" y="0"/>
                    </a:moveTo>
                    <a:lnTo>
                      <a:pt x="227" y="0"/>
                    </a:lnTo>
                    <a:lnTo>
                      <a:pt x="227" y="56"/>
                    </a:lnTo>
                    <a:lnTo>
                      <a:pt x="113" y="56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283"/>
                    </a:lnTo>
                    <a:lnTo>
                      <a:pt x="170" y="283"/>
                    </a:lnTo>
                    <a:lnTo>
                      <a:pt x="170" y="397"/>
                    </a:lnTo>
                    <a:lnTo>
                      <a:pt x="57" y="397"/>
                    </a:lnTo>
                    <a:lnTo>
                      <a:pt x="57" y="453"/>
                    </a:lnTo>
                    <a:lnTo>
                      <a:pt x="170" y="453"/>
                    </a:lnTo>
                    <a:lnTo>
                      <a:pt x="170" y="567"/>
                    </a:lnTo>
                    <a:lnTo>
                      <a:pt x="227" y="567"/>
                    </a:lnTo>
                    <a:lnTo>
                      <a:pt x="227" y="680"/>
                    </a:lnTo>
                    <a:lnTo>
                      <a:pt x="397" y="680"/>
                    </a:lnTo>
                    <a:lnTo>
                      <a:pt x="397" y="623"/>
                    </a:lnTo>
                    <a:lnTo>
                      <a:pt x="510" y="623"/>
                    </a:lnTo>
                    <a:lnTo>
                      <a:pt x="510" y="567"/>
                    </a:lnTo>
                    <a:lnTo>
                      <a:pt x="624" y="567"/>
                    </a:lnTo>
                    <a:lnTo>
                      <a:pt x="624" y="510"/>
                    </a:lnTo>
                    <a:lnTo>
                      <a:pt x="794" y="510"/>
                    </a:lnTo>
                    <a:lnTo>
                      <a:pt x="794" y="567"/>
                    </a:lnTo>
                    <a:lnTo>
                      <a:pt x="964" y="567"/>
                    </a:lnTo>
                    <a:lnTo>
                      <a:pt x="964" y="510"/>
                    </a:lnTo>
                    <a:lnTo>
                      <a:pt x="850" y="510"/>
                    </a:lnTo>
                    <a:lnTo>
                      <a:pt x="850" y="397"/>
                    </a:lnTo>
                    <a:lnTo>
                      <a:pt x="907" y="397"/>
                    </a:lnTo>
                    <a:lnTo>
                      <a:pt x="907" y="283"/>
                    </a:lnTo>
                    <a:lnTo>
                      <a:pt x="850" y="283"/>
                    </a:lnTo>
                    <a:lnTo>
                      <a:pt x="850" y="340"/>
                    </a:lnTo>
                    <a:lnTo>
                      <a:pt x="794" y="340"/>
                    </a:lnTo>
                    <a:lnTo>
                      <a:pt x="794" y="170"/>
                    </a:lnTo>
                    <a:lnTo>
                      <a:pt x="737" y="170"/>
                    </a:lnTo>
                    <a:lnTo>
                      <a:pt x="737" y="113"/>
                    </a:lnTo>
                    <a:lnTo>
                      <a:pt x="680" y="113"/>
                    </a:lnTo>
                    <a:lnTo>
                      <a:pt x="680" y="56"/>
                    </a:lnTo>
                    <a:lnTo>
                      <a:pt x="567" y="56"/>
                    </a:lnTo>
                    <a:lnTo>
                      <a:pt x="567" y="113"/>
                    </a:lnTo>
                    <a:lnTo>
                      <a:pt x="453" y="113"/>
                    </a:lnTo>
                    <a:lnTo>
                      <a:pt x="453" y="0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6" name="Freeform 332"/>
              <p:cNvSpPr>
                <a:spLocks/>
              </p:cNvSpPr>
              <p:nvPr/>
            </p:nvSpPr>
            <p:spPr bwMode="auto">
              <a:xfrm>
                <a:off x="5009" y="2218"/>
                <a:ext cx="907" cy="737"/>
              </a:xfrm>
              <a:custGeom>
                <a:avLst/>
                <a:gdLst>
                  <a:gd name="T0" fmla="*/ 907 w 907"/>
                  <a:gd name="T1" fmla="*/ 737 h 737"/>
                  <a:gd name="T2" fmla="*/ 907 w 907"/>
                  <a:gd name="T3" fmla="*/ 396 h 737"/>
                  <a:gd name="T4" fmla="*/ 793 w 907"/>
                  <a:gd name="T5" fmla="*/ 396 h 737"/>
                  <a:gd name="T6" fmla="*/ 793 w 907"/>
                  <a:gd name="T7" fmla="*/ 453 h 737"/>
                  <a:gd name="T8" fmla="*/ 623 w 907"/>
                  <a:gd name="T9" fmla="*/ 453 h 737"/>
                  <a:gd name="T10" fmla="*/ 623 w 907"/>
                  <a:gd name="T11" fmla="*/ 396 h 737"/>
                  <a:gd name="T12" fmla="*/ 567 w 907"/>
                  <a:gd name="T13" fmla="*/ 396 h 737"/>
                  <a:gd name="T14" fmla="*/ 567 w 907"/>
                  <a:gd name="T15" fmla="*/ 340 h 737"/>
                  <a:gd name="T16" fmla="*/ 453 w 907"/>
                  <a:gd name="T17" fmla="*/ 340 h 737"/>
                  <a:gd name="T18" fmla="*/ 453 w 907"/>
                  <a:gd name="T19" fmla="*/ 283 h 737"/>
                  <a:gd name="T20" fmla="*/ 396 w 907"/>
                  <a:gd name="T21" fmla="*/ 283 h 737"/>
                  <a:gd name="T22" fmla="*/ 396 w 907"/>
                  <a:gd name="T23" fmla="*/ 226 h 737"/>
                  <a:gd name="T24" fmla="*/ 340 w 907"/>
                  <a:gd name="T25" fmla="*/ 226 h 737"/>
                  <a:gd name="T26" fmla="*/ 340 w 907"/>
                  <a:gd name="T27" fmla="*/ 170 h 737"/>
                  <a:gd name="T28" fmla="*/ 226 w 907"/>
                  <a:gd name="T29" fmla="*/ 170 h 737"/>
                  <a:gd name="T30" fmla="*/ 226 w 907"/>
                  <a:gd name="T31" fmla="*/ 113 h 737"/>
                  <a:gd name="T32" fmla="*/ 170 w 907"/>
                  <a:gd name="T33" fmla="*/ 113 h 737"/>
                  <a:gd name="T34" fmla="*/ 170 w 907"/>
                  <a:gd name="T35" fmla="*/ 0 h 737"/>
                  <a:gd name="T36" fmla="*/ 56 w 907"/>
                  <a:gd name="T37" fmla="*/ 0 h 737"/>
                  <a:gd name="T38" fmla="*/ 56 w 907"/>
                  <a:gd name="T39" fmla="*/ 56 h 737"/>
                  <a:gd name="T40" fmla="*/ 0 w 907"/>
                  <a:gd name="T41" fmla="*/ 56 h 737"/>
                  <a:gd name="T42" fmla="*/ 0 w 907"/>
                  <a:gd name="T43" fmla="*/ 113 h 737"/>
                  <a:gd name="T44" fmla="*/ 56 w 907"/>
                  <a:gd name="T45" fmla="*/ 113 h 737"/>
                  <a:gd name="T46" fmla="*/ 56 w 907"/>
                  <a:gd name="T47" fmla="*/ 170 h 737"/>
                  <a:gd name="T48" fmla="*/ 113 w 907"/>
                  <a:gd name="T49" fmla="*/ 170 h 737"/>
                  <a:gd name="T50" fmla="*/ 113 w 907"/>
                  <a:gd name="T51" fmla="*/ 226 h 737"/>
                  <a:gd name="T52" fmla="*/ 56 w 907"/>
                  <a:gd name="T53" fmla="*/ 226 h 737"/>
                  <a:gd name="T54" fmla="*/ 56 w 907"/>
                  <a:gd name="T55" fmla="*/ 283 h 737"/>
                  <a:gd name="T56" fmla="*/ 113 w 907"/>
                  <a:gd name="T57" fmla="*/ 283 h 737"/>
                  <a:gd name="T58" fmla="*/ 113 w 907"/>
                  <a:gd name="T59" fmla="*/ 340 h 737"/>
                  <a:gd name="T60" fmla="*/ 170 w 907"/>
                  <a:gd name="T61" fmla="*/ 340 h 737"/>
                  <a:gd name="T62" fmla="*/ 170 w 907"/>
                  <a:gd name="T63" fmla="*/ 510 h 737"/>
                  <a:gd name="T64" fmla="*/ 226 w 907"/>
                  <a:gd name="T65" fmla="*/ 510 h 737"/>
                  <a:gd name="T66" fmla="*/ 226 w 907"/>
                  <a:gd name="T67" fmla="*/ 453 h 737"/>
                  <a:gd name="T68" fmla="*/ 283 w 907"/>
                  <a:gd name="T69" fmla="*/ 453 h 737"/>
                  <a:gd name="T70" fmla="*/ 283 w 907"/>
                  <a:gd name="T71" fmla="*/ 567 h 737"/>
                  <a:gd name="T72" fmla="*/ 226 w 907"/>
                  <a:gd name="T73" fmla="*/ 567 h 737"/>
                  <a:gd name="T74" fmla="*/ 226 w 907"/>
                  <a:gd name="T75" fmla="*/ 623 h 737"/>
                  <a:gd name="T76" fmla="*/ 226 w 907"/>
                  <a:gd name="T77" fmla="*/ 680 h 737"/>
                  <a:gd name="T78" fmla="*/ 340 w 907"/>
                  <a:gd name="T79" fmla="*/ 680 h 737"/>
                  <a:gd name="T80" fmla="*/ 340 w 907"/>
                  <a:gd name="T81" fmla="*/ 737 h 737"/>
                  <a:gd name="T82" fmla="*/ 453 w 907"/>
                  <a:gd name="T83" fmla="*/ 737 h 737"/>
                  <a:gd name="T84" fmla="*/ 453 w 907"/>
                  <a:gd name="T85" fmla="*/ 680 h 737"/>
                  <a:gd name="T86" fmla="*/ 567 w 907"/>
                  <a:gd name="T87" fmla="*/ 680 h 737"/>
                  <a:gd name="T88" fmla="*/ 567 w 907"/>
                  <a:gd name="T89" fmla="*/ 623 h 737"/>
                  <a:gd name="T90" fmla="*/ 737 w 907"/>
                  <a:gd name="T91" fmla="*/ 623 h 737"/>
                  <a:gd name="T92" fmla="*/ 737 w 907"/>
                  <a:gd name="T93" fmla="*/ 737 h 737"/>
                  <a:gd name="T94" fmla="*/ 907 w 907"/>
                  <a:gd name="T95" fmla="*/ 737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907" h="737">
                    <a:moveTo>
                      <a:pt x="907" y="737"/>
                    </a:moveTo>
                    <a:lnTo>
                      <a:pt x="907" y="396"/>
                    </a:lnTo>
                    <a:lnTo>
                      <a:pt x="793" y="396"/>
                    </a:lnTo>
                    <a:lnTo>
                      <a:pt x="793" y="453"/>
                    </a:lnTo>
                    <a:lnTo>
                      <a:pt x="623" y="453"/>
                    </a:lnTo>
                    <a:lnTo>
                      <a:pt x="623" y="396"/>
                    </a:lnTo>
                    <a:lnTo>
                      <a:pt x="567" y="396"/>
                    </a:lnTo>
                    <a:lnTo>
                      <a:pt x="567" y="340"/>
                    </a:lnTo>
                    <a:lnTo>
                      <a:pt x="453" y="340"/>
                    </a:lnTo>
                    <a:lnTo>
                      <a:pt x="453" y="283"/>
                    </a:lnTo>
                    <a:lnTo>
                      <a:pt x="396" y="283"/>
                    </a:lnTo>
                    <a:lnTo>
                      <a:pt x="396" y="226"/>
                    </a:lnTo>
                    <a:lnTo>
                      <a:pt x="340" y="226"/>
                    </a:lnTo>
                    <a:lnTo>
                      <a:pt x="340" y="170"/>
                    </a:lnTo>
                    <a:lnTo>
                      <a:pt x="226" y="170"/>
                    </a:lnTo>
                    <a:lnTo>
                      <a:pt x="226" y="113"/>
                    </a:lnTo>
                    <a:lnTo>
                      <a:pt x="170" y="113"/>
                    </a:lnTo>
                    <a:lnTo>
                      <a:pt x="170" y="0"/>
                    </a:lnTo>
                    <a:lnTo>
                      <a:pt x="56" y="0"/>
                    </a:lnTo>
                    <a:lnTo>
                      <a:pt x="56" y="56"/>
                    </a:lnTo>
                    <a:lnTo>
                      <a:pt x="0" y="56"/>
                    </a:lnTo>
                    <a:lnTo>
                      <a:pt x="0" y="113"/>
                    </a:lnTo>
                    <a:lnTo>
                      <a:pt x="56" y="113"/>
                    </a:lnTo>
                    <a:lnTo>
                      <a:pt x="56" y="170"/>
                    </a:lnTo>
                    <a:lnTo>
                      <a:pt x="113" y="170"/>
                    </a:lnTo>
                    <a:lnTo>
                      <a:pt x="113" y="226"/>
                    </a:lnTo>
                    <a:lnTo>
                      <a:pt x="56" y="226"/>
                    </a:lnTo>
                    <a:lnTo>
                      <a:pt x="56" y="283"/>
                    </a:lnTo>
                    <a:lnTo>
                      <a:pt x="113" y="283"/>
                    </a:lnTo>
                    <a:lnTo>
                      <a:pt x="113" y="340"/>
                    </a:lnTo>
                    <a:lnTo>
                      <a:pt x="170" y="340"/>
                    </a:lnTo>
                    <a:lnTo>
                      <a:pt x="170" y="510"/>
                    </a:lnTo>
                    <a:lnTo>
                      <a:pt x="226" y="510"/>
                    </a:lnTo>
                    <a:lnTo>
                      <a:pt x="226" y="453"/>
                    </a:lnTo>
                    <a:lnTo>
                      <a:pt x="283" y="453"/>
                    </a:lnTo>
                    <a:lnTo>
                      <a:pt x="283" y="567"/>
                    </a:lnTo>
                    <a:lnTo>
                      <a:pt x="226" y="567"/>
                    </a:lnTo>
                    <a:lnTo>
                      <a:pt x="226" y="623"/>
                    </a:lnTo>
                    <a:lnTo>
                      <a:pt x="226" y="680"/>
                    </a:lnTo>
                    <a:lnTo>
                      <a:pt x="340" y="680"/>
                    </a:lnTo>
                    <a:lnTo>
                      <a:pt x="340" y="737"/>
                    </a:lnTo>
                    <a:lnTo>
                      <a:pt x="453" y="737"/>
                    </a:lnTo>
                    <a:lnTo>
                      <a:pt x="453" y="680"/>
                    </a:lnTo>
                    <a:lnTo>
                      <a:pt x="567" y="680"/>
                    </a:lnTo>
                    <a:lnTo>
                      <a:pt x="567" y="623"/>
                    </a:lnTo>
                    <a:lnTo>
                      <a:pt x="737" y="623"/>
                    </a:lnTo>
                    <a:lnTo>
                      <a:pt x="737" y="737"/>
                    </a:lnTo>
                    <a:lnTo>
                      <a:pt x="907" y="73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8" name="Freeform 334"/>
              <p:cNvSpPr>
                <a:spLocks/>
              </p:cNvSpPr>
              <p:nvPr/>
            </p:nvSpPr>
            <p:spPr bwMode="auto">
              <a:xfrm>
                <a:off x="3704" y="1310"/>
                <a:ext cx="1078" cy="1248"/>
              </a:xfrm>
              <a:custGeom>
                <a:avLst/>
                <a:gdLst>
                  <a:gd name="T0" fmla="*/ 1078 w 1078"/>
                  <a:gd name="T1" fmla="*/ 908 h 1248"/>
                  <a:gd name="T2" fmla="*/ 1021 w 1078"/>
                  <a:gd name="T3" fmla="*/ 964 h 1248"/>
                  <a:gd name="T4" fmla="*/ 964 w 1078"/>
                  <a:gd name="T5" fmla="*/ 1078 h 1248"/>
                  <a:gd name="T6" fmla="*/ 908 w 1078"/>
                  <a:gd name="T7" fmla="*/ 1134 h 1248"/>
                  <a:gd name="T8" fmla="*/ 794 w 1078"/>
                  <a:gd name="T9" fmla="*/ 1191 h 1248"/>
                  <a:gd name="T10" fmla="*/ 681 w 1078"/>
                  <a:gd name="T11" fmla="*/ 1248 h 1248"/>
                  <a:gd name="T12" fmla="*/ 624 w 1078"/>
                  <a:gd name="T13" fmla="*/ 1191 h 1248"/>
                  <a:gd name="T14" fmla="*/ 567 w 1078"/>
                  <a:gd name="T15" fmla="*/ 1134 h 1248"/>
                  <a:gd name="T16" fmla="*/ 454 w 1078"/>
                  <a:gd name="T17" fmla="*/ 1078 h 1248"/>
                  <a:gd name="T18" fmla="*/ 341 w 1078"/>
                  <a:gd name="T19" fmla="*/ 964 h 1248"/>
                  <a:gd name="T20" fmla="*/ 284 w 1078"/>
                  <a:gd name="T21" fmla="*/ 1021 h 1248"/>
                  <a:gd name="T22" fmla="*/ 171 w 1078"/>
                  <a:gd name="T23" fmla="*/ 964 h 1248"/>
                  <a:gd name="T24" fmla="*/ 114 w 1078"/>
                  <a:gd name="T25" fmla="*/ 908 h 1248"/>
                  <a:gd name="T26" fmla="*/ 171 w 1078"/>
                  <a:gd name="T27" fmla="*/ 851 h 1248"/>
                  <a:gd name="T28" fmla="*/ 114 w 1078"/>
                  <a:gd name="T29" fmla="*/ 794 h 1248"/>
                  <a:gd name="T30" fmla="*/ 171 w 1078"/>
                  <a:gd name="T31" fmla="*/ 624 h 1248"/>
                  <a:gd name="T32" fmla="*/ 114 w 1078"/>
                  <a:gd name="T33" fmla="*/ 567 h 1248"/>
                  <a:gd name="T34" fmla="*/ 0 w 1078"/>
                  <a:gd name="T35" fmla="*/ 284 h 1248"/>
                  <a:gd name="T36" fmla="*/ 57 w 1078"/>
                  <a:gd name="T37" fmla="*/ 227 h 1248"/>
                  <a:gd name="T38" fmla="*/ 227 w 1078"/>
                  <a:gd name="T39" fmla="*/ 284 h 1248"/>
                  <a:gd name="T40" fmla="*/ 284 w 1078"/>
                  <a:gd name="T41" fmla="*/ 170 h 1248"/>
                  <a:gd name="T42" fmla="*/ 341 w 1078"/>
                  <a:gd name="T43" fmla="*/ 57 h 1248"/>
                  <a:gd name="T44" fmla="*/ 397 w 1078"/>
                  <a:gd name="T45" fmla="*/ 0 h 1248"/>
                  <a:gd name="T46" fmla="*/ 454 w 1078"/>
                  <a:gd name="T47" fmla="*/ 57 h 1248"/>
                  <a:gd name="T48" fmla="*/ 511 w 1078"/>
                  <a:gd name="T49" fmla="*/ 114 h 1248"/>
                  <a:gd name="T50" fmla="*/ 624 w 1078"/>
                  <a:gd name="T51" fmla="*/ 170 h 1248"/>
                  <a:gd name="T52" fmla="*/ 681 w 1078"/>
                  <a:gd name="T53" fmla="*/ 227 h 1248"/>
                  <a:gd name="T54" fmla="*/ 738 w 1078"/>
                  <a:gd name="T55" fmla="*/ 284 h 1248"/>
                  <a:gd name="T56" fmla="*/ 794 w 1078"/>
                  <a:gd name="T57" fmla="*/ 341 h 1248"/>
                  <a:gd name="T58" fmla="*/ 908 w 1078"/>
                  <a:gd name="T59" fmla="*/ 454 h 1248"/>
                  <a:gd name="T60" fmla="*/ 964 w 1078"/>
                  <a:gd name="T61" fmla="*/ 567 h 1248"/>
                  <a:gd name="T62" fmla="*/ 1021 w 1078"/>
                  <a:gd name="T63" fmla="*/ 624 h 12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078" h="1248">
                    <a:moveTo>
                      <a:pt x="1078" y="624"/>
                    </a:moveTo>
                    <a:lnTo>
                      <a:pt x="1078" y="908"/>
                    </a:lnTo>
                    <a:lnTo>
                      <a:pt x="1021" y="908"/>
                    </a:lnTo>
                    <a:lnTo>
                      <a:pt x="1021" y="964"/>
                    </a:lnTo>
                    <a:lnTo>
                      <a:pt x="964" y="964"/>
                    </a:lnTo>
                    <a:lnTo>
                      <a:pt x="964" y="1078"/>
                    </a:lnTo>
                    <a:lnTo>
                      <a:pt x="908" y="1078"/>
                    </a:lnTo>
                    <a:lnTo>
                      <a:pt x="908" y="1134"/>
                    </a:lnTo>
                    <a:lnTo>
                      <a:pt x="794" y="1134"/>
                    </a:lnTo>
                    <a:lnTo>
                      <a:pt x="794" y="1191"/>
                    </a:lnTo>
                    <a:lnTo>
                      <a:pt x="681" y="1191"/>
                    </a:lnTo>
                    <a:lnTo>
                      <a:pt x="681" y="1248"/>
                    </a:lnTo>
                    <a:lnTo>
                      <a:pt x="624" y="1248"/>
                    </a:lnTo>
                    <a:lnTo>
                      <a:pt x="624" y="1191"/>
                    </a:lnTo>
                    <a:lnTo>
                      <a:pt x="567" y="1191"/>
                    </a:lnTo>
                    <a:lnTo>
                      <a:pt x="567" y="1134"/>
                    </a:lnTo>
                    <a:lnTo>
                      <a:pt x="454" y="1134"/>
                    </a:lnTo>
                    <a:lnTo>
                      <a:pt x="454" y="1078"/>
                    </a:lnTo>
                    <a:lnTo>
                      <a:pt x="341" y="1078"/>
                    </a:lnTo>
                    <a:lnTo>
                      <a:pt x="341" y="964"/>
                    </a:lnTo>
                    <a:lnTo>
                      <a:pt x="284" y="964"/>
                    </a:lnTo>
                    <a:lnTo>
                      <a:pt x="284" y="1021"/>
                    </a:lnTo>
                    <a:lnTo>
                      <a:pt x="171" y="1021"/>
                    </a:lnTo>
                    <a:lnTo>
                      <a:pt x="171" y="964"/>
                    </a:lnTo>
                    <a:lnTo>
                      <a:pt x="114" y="964"/>
                    </a:lnTo>
                    <a:lnTo>
                      <a:pt x="114" y="908"/>
                    </a:lnTo>
                    <a:lnTo>
                      <a:pt x="171" y="908"/>
                    </a:lnTo>
                    <a:lnTo>
                      <a:pt x="171" y="851"/>
                    </a:lnTo>
                    <a:lnTo>
                      <a:pt x="114" y="851"/>
                    </a:lnTo>
                    <a:lnTo>
                      <a:pt x="114" y="794"/>
                    </a:lnTo>
                    <a:lnTo>
                      <a:pt x="171" y="794"/>
                    </a:lnTo>
                    <a:lnTo>
                      <a:pt x="171" y="624"/>
                    </a:lnTo>
                    <a:lnTo>
                      <a:pt x="114" y="624"/>
                    </a:lnTo>
                    <a:lnTo>
                      <a:pt x="114" y="567"/>
                    </a:lnTo>
                    <a:lnTo>
                      <a:pt x="0" y="567"/>
                    </a:lnTo>
                    <a:lnTo>
                      <a:pt x="0" y="284"/>
                    </a:lnTo>
                    <a:lnTo>
                      <a:pt x="57" y="284"/>
                    </a:lnTo>
                    <a:lnTo>
                      <a:pt x="57" y="227"/>
                    </a:lnTo>
                    <a:lnTo>
                      <a:pt x="227" y="227"/>
                    </a:lnTo>
                    <a:lnTo>
                      <a:pt x="227" y="284"/>
                    </a:lnTo>
                    <a:lnTo>
                      <a:pt x="284" y="284"/>
                    </a:lnTo>
                    <a:lnTo>
                      <a:pt x="284" y="170"/>
                    </a:lnTo>
                    <a:lnTo>
                      <a:pt x="341" y="170"/>
                    </a:lnTo>
                    <a:lnTo>
                      <a:pt x="341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454" y="0"/>
                    </a:lnTo>
                    <a:lnTo>
                      <a:pt x="454" y="57"/>
                    </a:lnTo>
                    <a:lnTo>
                      <a:pt x="511" y="57"/>
                    </a:lnTo>
                    <a:lnTo>
                      <a:pt x="511" y="114"/>
                    </a:lnTo>
                    <a:lnTo>
                      <a:pt x="624" y="114"/>
                    </a:lnTo>
                    <a:lnTo>
                      <a:pt x="624" y="170"/>
                    </a:lnTo>
                    <a:lnTo>
                      <a:pt x="681" y="170"/>
                    </a:lnTo>
                    <a:lnTo>
                      <a:pt x="681" y="227"/>
                    </a:lnTo>
                    <a:lnTo>
                      <a:pt x="738" y="227"/>
                    </a:lnTo>
                    <a:lnTo>
                      <a:pt x="738" y="284"/>
                    </a:lnTo>
                    <a:lnTo>
                      <a:pt x="794" y="284"/>
                    </a:lnTo>
                    <a:lnTo>
                      <a:pt x="794" y="341"/>
                    </a:lnTo>
                    <a:lnTo>
                      <a:pt x="908" y="341"/>
                    </a:lnTo>
                    <a:lnTo>
                      <a:pt x="908" y="454"/>
                    </a:lnTo>
                    <a:lnTo>
                      <a:pt x="964" y="454"/>
                    </a:lnTo>
                    <a:lnTo>
                      <a:pt x="964" y="567"/>
                    </a:lnTo>
                    <a:lnTo>
                      <a:pt x="1021" y="567"/>
                    </a:lnTo>
                    <a:lnTo>
                      <a:pt x="1021" y="624"/>
                    </a:lnTo>
                    <a:lnTo>
                      <a:pt x="1078" y="62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251" name="Group 335">
              <a:extLst>
                <a:ext uri="{FF2B5EF4-FFF2-40B4-BE49-F238E27FC236}">
                  <a16:creationId xmlns:a16="http://schemas.microsoft.com/office/drawing/2014/main" id="{33B5098E-88C6-49BD-B5A9-33773BE92DB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20242" y="7017429"/>
              <a:ext cx="2728068" cy="2618405"/>
              <a:chOff x="1606" y="2841"/>
              <a:chExt cx="1418" cy="1361"/>
            </a:xfrm>
          </p:grpSpPr>
          <p:sp>
            <p:nvSpPr>
              <p:cNvPr id="252" name="Freeform 259">
                <a:extLst>
                  <a:ext uri="{FF2B5EF4-FFF2-40B4-BE49-F238E27FC236}">
                    <a16:creationId xmlns:a16="http://schemas.microsoft.com/office/drawing/2014/main" id="{F1E12C33-7640-40E0-9D7C-1E655CAF6B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6" y="3125"/>
                <a:ext cx="454" cy="397"/>
              </a:xfrm>
              <a:custGeom>
                <a:avLst/>
                <a:gdLst>
                  <a:gd name="T0" fmla="*/ 57 w 454"/>
                  <a:gd name="T1" fmla="*/ 0 h 397"/>
                  <a:gd name="T2" fmla="*/ 171 w 454"/>
                  <a:gd name="T3" fmla="*/ 0 h 397"/>
                  <a:gd name="T4" fmla="*/ 171 w 454"/>
                  <a:gd name="T5" fmla="*/ 56 h 397"/>
                  <a:gd name="T6" fmla="*/ 227 w 454"/>
                  <a:gd name="T7" fmla="*/ 56 h 397"/>
                  <a:gd name="T8" fmla="*/ 227 w 454"/>
                  <a:gd name="T9" fmla="*/ 113 h 397"/>
                  <a:gd name="T10" fmla="*/ 284 w 454"/>
                  <a:gd name="T11" fmla="*/ 113 h 397"/>
                  <a:gd name="T12" fmla="*/ 284 w 454"/>
                  <a:gd name="T13" fmla="*/ 170 h 397"/>
                  <a:gd name="T14" fmla="*/ 341 w 454"/>
                  <a:gd name="T15" fmla="*/ 170 h 397"/>
                  <a:gd name="T16" fmla="*/ 341 w 454"/>
                  <a:gd name="T17" fmla="*/ 227 h 397"/>
                  <a:gd name="T18" fmla="*/ 397 w 454"/>
                  <a:gd name="T19" fmla="*/ 227 h 397"/>
                  <a:gd name="T20" fmla="*/ 397 w 454"/>
                  <a:gd name="T21" fmla="*/ 283 h 397"/>
                  <a:gd name="T22" fmla="*/ 454 w 454"/>
                  <a:gd name="T23" fmla="*/ 283 h 397"/>
                  <a:gd name="T24" fmla="*/ 454 w 454"/>
                  <a:gd name="T25" fmla="*/ 397 h 397"/>
                  <a:gd name="T26" fmla="*/ 284 w 454"/>
                  <a:gd name="T27" fmla="*/ 397 h 397"/>
                  <a:gd name="T28" fmla="*/ 284 w 454"/>
                  <a:gd name="T29" fmla="*/ 340 h 397"/>
                  <a:gd name="T30" fmla="*/ 227 w 454"/>
                  <a:gd name="T31" fmla="*/ 340 h 397"/>
                  <a:gd name="T32" fmla="*/ 227 w 454"/>
                  <a:gd name="T33" fmla="*/ 283 h 397"/>
                  <a:gd name="T34" fmla="*/ 171 w 454"/>
                  <a:gd name="T35" fmla="*/ 283 h 397"/>
                  <a:gd name="T36" fmla="*/ 171 w 454"/>
                  <a:gd name="T37" fmla="*/ 227 h 397"/>
                  <a:gd name="T38" fmla="*/ 114 w 454"/>
                  <a:gd name="T39" fmla="*/ 227 h 397"/>
                  <a:gd name="T40" fmla="*/ 114 w 454"/>
                  <a:gd name="T41" fmla="*/ 170 h 397"/>
                  <a:gd name="T42" fmla="*/ 57 w 454"/>
                  <a:gd name="T43" fmla="*/ 170 h 397"/>
                  <a:gd name="T44" fmla="*/ 57 w 454"/>
                  <a:gd name="T45" fmla="*/ 113 h 397"/>
                  <a:gd name="T46" fmla="*/ 0 w 454"/>
                  <a:gd name="T47" fmla="*/ 113 h 397"/>
                  <a:gd name="T48" fmla="*/ 0 w 454"/>
                  <a:gd name="T49" fmla="*/ 56 h 397"/>
                  <a:gd name="T50" fmla="*/ 57 w 454"/>
                  <a:gd name="T51" fmla="*/ 56 h 397"/>
                  <a:gd name="T52" fmla="*/ 57 w 454"/>
                  <a:gd name="T53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454" h="397">
                    <a:moveTo>
                      <a:pt x="57" y="0"/>
                    </a:moveTo>
                    <a:lnTo>
                      <a:pt x="171" y="0"/>
                    </a:lnTo>
                    <a:lnTo>
                      <a:pt x="171" y="56"/>
                    </a:lnTo>
                    <a:lnTo>
                      <a:pt x="227" y="56"/>
                    </a:lnTo>
                    <a:lnTo>
                      <a:pt x="227" y="113"/>
                    </a:lnTo>
                    <a:lnTo>
                      <a:pt x="284" y="113"/>
                    </a:lnTo>
                    <a:lnTo>
                      <a:pt x="284" y="170"/>
                    </a:lnTo>
                    <a:lnTo>
                      <a:pt x="341" y="170"/>
                    </a:lnTo>
                    <a:lnTo>
                      <a:pt x="341" y="227"/>
                    </a:lnTo>
                    <a:lnTo>
                      <a:pt x="397" y="227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397"/>
                    </a:lnTo>
                    <a:lnTo>
                      <a:pt x="284" y="397"/>
                    </a:lnTo>
                    <a:lnTo>
                      <a:pt x="284" y="340"/>
                    </a:lnTo>
                    <a:lnTo>
                      <a:pt x="227" y="340"/>
                    </a:lnTo>
                    <a:lnTo>
                      <a:pt x="227" y="283"/>
                    </a:lnTo>
                    <a:lnTo>
                      <a:pt x="171" y="283"/>
                    </a:lnTo>
                    <a:lnTo>
                      <a:pt x="171" y="227"/>
                    </a:lnTo>
                    <a:lnTo>
                      <a:pt x="114" y="227"/>
                    </a:lnTo>
                    <a:lnTo>
                      <a:pt x="114" y="170"/>
                    </a:lnTo>
                    <a:lnTo>
                      <a:pt x="57" y="170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56"/>
                    </a:lnTo>
                    <a:lnTo>
                      <a:pt x="57" y="56"/>
                    </a:lnTo>
                    <a:lnTo>
                      <a:pt x="5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253" name="Freeform 260">
                <a:extLst>
                  <a:ext uri="{FF2B5EF4-FFF2-40B4-BE49-F238E27FC236}">
                    <a16:creationId xmlns:a16="http://schemas.microsoft.com/office/drawing/2014/main" id="{E4C03CDF-2081-4DEF-A2BE-21232EE45C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20" y="2841"/>
                <a:ext cx="510" cy="454"/>
              </a:xfrm>
              <a:custGeom>
                <a:avLst/>
                <a:gdLst>
                  <a:gd name="T0" fmla="*/ 0 w 510"/>
                  <a:gd name="T1" fmla="*/ 284 h 454"/>
                  <a:gd name="T2" fmla="*/ 0 w 510"/>
                  <a:gd name="T3" fmla="*/ 227 h 454"/>
                  <a:gd name="T4" fmla="*/ 170 w 510"/>
                  <a:gd name="T5" fmla="*/ 227 h 454"/>
                  <a:gd name="T6" fmla="*/ 170 w 510"/>
                  <a:gd name="T7" fmla="*/ 114 h 454"/>
                  <a:gd name="T8" fmla="*/ 283 w 510"/>
                  <a:gd name="T9" fmla="*/ 114 h 454"/>
                  <a:gd name="T10" fmla="*/ 283 w 510"/>
                  <a:gd name="T11" fmla="*/ 57 h 454"/>
                  <a:gd name="T12" fmla="*/ 340 w 510"/>
                  <a:gd name="T13" fmla="*/ 57 h 454"/>
                  <a:gd name="T14" fmla="*/ 340 w 510"/>
                  <a:gd name="T15" fmla="*/ 0 h 454"/>
                  <a:gd name="T16" fmla="*/ 397 w 510"/>
                  <a:gd name="T17" fmla="*/ 0 h 454"/>
                  <a:gd name="T18" fmla="*/ 397 w 510"/>
                  <a:gd name="T19" fmla="*/ 57 h 454"/>
                  <a:gd name="T20" fmla="*/ 510 w 510"/>
                  <a:gd name="T21" fmla="*/ 57 h 454"/>
                  <a:gd name="T22" fmla="*/ 510 w 510"/>
                  <a:gd name="T23" fmla="*/ 227 h 454"/>
                  <a:gd name="T24" fmla="*/ 453 w 510"/>
                  <a:gd name="T25" fmla="*/ 227 h 454"/>
                  <a:gd name="T26" fmla="*/ 453 w 510"/>
                  <a:gd name="T27" fmla="*/ 284 h 454"/>
                  <a:gd name="T28" fmla="*/ 340 w 510"/>
                  <a:gd name="T29" fmla="*/ 284 h 454"/>
                  <a:gd name="T30" fmla="*/ 340 w 510"/>
                  <a:gd name="T31" fmla="*/ 340 h 454"/>
                  <a:gd name="T32" fmla="*/ 283 w 510"/>
                  <a:gd name="T33" fmla="*/ 340 h 454"/>
                  <a:gd name="T34" fmla="*/ 283 w 510"/>
                  <a:gd name="T35" fmla="*/ 397 h 454"/>
                  <a:gd name="T36" fmla="*/ 227 w 510"/>
                  <a:gd name="T37" fmla="*/ 397 h 454"/>
                  <a:gd name="T38" fmla="*/ 227 w 510"/>
                  <a:gd name="T39" fmla="*/ 454 h 454"/>
                  <a:gd name="T40" fmla="*/ 170 w 510"/>
                  <a:gd name="T41" fmla="*/ 454 h 454"/>
                  <a:gd name="T42" fmla="*/ 170 w 510"/>
                  <a:gd name="T43" fmla="*/ 397 h 454"/>
                  <a:gd name="T44" fmla="*/ 113 w 510"/>
                  <a:gd name="T45" fmla="*/ 397 h 454"/>
                  <a:gd name="T46" fmla="*/ 113 w 510"/>
                  <a:gd name="T47" fmla="*/ 340 h 454"/>
                  <a:gd name="T48" fmla="*/ 57 w 510"/>
                  <a:gd name="T49" fmla="*/ 340 h 454"/>
                  <a:gd name="T50" fmla="*/ 57 w 510"/>
                  <a:gd name="T51" fmla="*/ 284 h 454"/>
                  <a:gd name="T52" fmla="*/ 0 w 510"/>
                  <a:gd name="T53" fmla="*/ 284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10" h="454">
                    <a:moveTo>
                      <a:pt x="0" y="284"/>
                    </a:moveTo>
                    <a:lnTo>
                      <a:pt x="0" y="227"/>
                    </a:lnTo>
                    <a:lnTo>
                      <a:pt x="170" y="227"/>
                    </a:lnTo>
                    <a:lnTo>
                      <a:pt x="170" y="114"/>
                    </a:lnTo>
                    <a:lnTo>
                      <a:pt x="283" y="114"/>
                    </a:lnTo>
                    <a:lnTo>
                      <a:pt x="283" y="57"/>
                    </a:lnTo>
                    <a:lnTo>
                      <a:pt x="340" y="57"/>
                    </a:lnTo>
                    <a:lnTo>
                      <a:pt x="340" y="0"/>
                    </a:lnTo>
                    <a:lnTo>
                      <a:pt x="397" y="0"/>
                    </a:lnTo>
                    <a:lnTo>
                      <a:pt x="397" y="57"/>
                    </a:lnTo>
                    <a:lnTo>
                      <a:pt x="510" y="57"/>
                    </a:lnTo>
                    <a:lnTo>
                      <a:pt x="510" y="227"/>
                    </a:lnTo>
                    <a:lnTo>
                      <a:pt x="453" y="227"/>
                    </a:lnTo>
                    <a:lnTo>
                      <a:pt x="453" y="284"/>
                    </a:lnTo>
                    <a:lnTo>
                      <a:pt x="340" y="284"/>
                    </a:lnTo>
                    <a:lnTo>
                      <a:pt x="340" y="340"/>
                    </a:lnTo>
                    <a:lnTo>
                      <a:pt x="283" y="340"/>
                    </a:lnTo>
                    <a:lnTo>
                      <a:pt x="283" y="397"/>
                    </a:lnTo>
                    <a:lnTo>
                      <a:pt x="227" y="397"/>
                    </a:lnTo>
                    <a:lnTo>
                      <a:pt x="227" y="454"/>
                    </a:lnTo>
                    <a:lnTo>
                      <a:pt x="170" y="454"/>
                    </a:lnTo>
                    <a:lnTo>
                      <a:pt x="170" y="397"/>
                    </a:lnTo>
                    <a:lnTo>
                      <a:pt x="113" y="397"/>
                    </a:lnTo>
                    <a:lnTo>
                      <a:pt x="113" y="340"/>
                    </a:lnTo>
                    <a:lnTo>
                      <a:pt x="57" y="340"/>
                    </a:lnTo>
                    <a:lnTo>
                      <a:pt x="57" y="284"/>
                    </a:lnTo>
                    <a:lnTo>
                      <a:pt x="0" y="28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254" name="Freeform 261">
                <a:extLst>
                  <a:ext uri="{FF2B5EF4-FFF2-40B4-BE49-F238E27FC236}">
                    <a16:creationId xmlns:a16="http://schemas.microsoft.com/office/drawing/2014/main" id="{E1E7C8D3-5F07-4790-BBD5-7C3E28EE4C5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47" y="3068"/>
                <a:ext cx="340" cy="340"/>
              </a:xfrm>
              <a:custGeom>
                <a:avLst/>
                <a:gdLst>
                  <a:gd name="T0" fmla="*/ 283 w 340"/>
                  <a:gd name="T1" fmla="*/ 0 h 340"/>
                  <a:gd name="T2" fmla="*/ 283 w 340"/>
                  <a:gd name="T3" fmla="*/ 57 h 340"/>
                  <a:gd name="T4" fmla="*/ 340 w 340"/>
                  <a:gd name="T5" fmla="*/ 57 h 340"/>
                  <a:gd name="T6" fmla="*/ 340 w 340"/>
                  <a:gd name="T7" fmla="*/ 113 h 340"/>
                  <a:gd name="T8" fmla="*/ 226 w 340"/>
                  <a:gd name="T9" fmla="*/ 113 h 340"/>
                  <a:gd name="T10" fmla="*/ 226 w 340"/>
                  <a:gd name="T11" fmla="*/ 284 h 340"/>
                  <a:gd name="T12" fmla="*/ 170 w 340"/>
                  <a:gd name="T13" fmla="*/ 284 h 340"/>
                  <a:gd name="T14" fmla="*/ 170 w 340"/>
                  <a:gd name="T15" fmla="*/ 340 h 340"/>
                  <a:gd name="T16" fmla="*/ 56 w 340"/>
                  <a:gd name="T17" fmla="*/ 340 h 340"/>
                  <a:gd name="T18" fmla="*/ 56 w 340"/>
                  <a:gd name="T19" fmla="*/ 284 h 340"/>
                  <a:gd name="T20" fmla="*/ 0 w 340"/>
                  <a:gd name="T21" fmla="*/ 284 h 340"/>
                  <a:gd name="T22" fmla="*/ 0 w 340"/>
                  <a:gd name="T23" fmla="*/ 170 h 340"/>
                  <a:gd name="T24" fmla="*/ 56 w 340"/>
                  <a:gd name="T25" fmla="*/ 170 h 340"/>
                  <a:gd name="T26" fmla="*/ 56 w 340"/>
                  <a:gd name="T27" fmla="*/ 113 h 340"/>
                  <a:gd name="T28" fmla="*/ 113 w 340"/>
                  <a:gd name="T29" fmla="*/ 113 h 340"/>
                  <a:gd name="T30" fmla="*/ 113 w 340"/>
                  <a:gd name="T31" fmla="*/ 57 h 340"/>
                  <a:gd name="T32" fmla="*/ 226 w 340"/>
                  <a:gd name="T33" fmla="*/ 57 h 340"/>
                  <a:gd name="T34" fmla="*/ 226 w 340"/>
                  <a:gd name="T35" fmla="*/ 0 h 340"/>
                  <a:gd name="T36" fmla="*/ 283 w 340"/>
                  <a:gd name="T37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40" h="340">
                    <a:moveTo>
                      <a:pt x="283" y="0"/>
                    </a:moveTo>
                    <a:lnTo>
                      <a:pt x="283" y="57"/>
                    </a:lnTo>
                    <a:lnTo>
                      <a:pt x="340" y="57"/>
                    </a:lnTo>
                    <a:lnTo>
                      <a:pt x="340" y="113"/>
                    </a:lnTo>
                    <a:lnTo>
                      <a:pt x="226" y="113"/>
                    </a:lnTo>
                    <a:lnTo>
                      <a:pt x="226" y="284"/>
                    </a:lnTo>
                    <a:lnTo>
                      <a:pt x="170" y="284"/>
                    </a:lnTo>
                    <a:lnTo>
                      <a:pt x="170" y="340"/>
                    </a:lnTo>
                    <a:lnTo>
                      <a:pt x="56" y="340"/>
                    </a:lnTo>
                    <a:lnTo>
                      <a:pt x="56" y="284"/>
                    </a:lnTo>
                    <a:lnTo>
                      <a:pt x="0" y="284"/>
                    </a:lnTo>
                    <a:lnTo>
                      <a:pt x="0" y="170"/>
                    </a:lnTo>
                    <a:lnTo>
                      <a:pt x="56" y="170"/>
                    </a:lnTo>
                    <a:lnTo>
                      <a:pt x="56" y="113"/>
                    </a:lnTo>
                    <a:lnTo>
                      <a:pt x="113" y="113"/>
                    </a:lnTo>
                    <a:lnTo>
                      <a:pt x="113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28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255" name="Freeform 263">
                <a:extLst>
                  <a:ext uri="{FF2B5EF4-FFF2-40B4-BE49-F238E27FC236}">
                    <a16:creationId xmlns:a16="http://schemas.microsoft.com/office/drawing/2014/main" id="{AAF9353E-C337-4A6C-B52F-A3EA8AE5D5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47" y="3352"/>
                <a:ext cx="453" cy="510"/>
              </a:xfrm>
              <a:custGeom>
                <a:avLst/>
                <a:gdLst>
                  <a:gd name="T0" fmla="*/ 113 w 453"/>
                  <a:gd name="T1" fmla="*/ 56 h 510"/>
                  <a:gd name="T2" fmla="*/ 113 w 453"/>
                  <a:gd name="T3" fmla="*/ 170 h 510"/>
                  <a:gd name="T4" fmla="*/ 56 w 453"/>
                  <a:gd name="T5" fmla="*/ 170 h 510"/>
                  <a:gd name="T6" fmla="*/ 56 w 453"/>
                  <a:gd name="T7" fmla="*/ 226 h 510"/>
                  <a:gd name="T8" fmla="*/ 170 w 453"/>
                  <a:gd name="T9" fmla="*/ 226 h 510"/>
                  <a:gd name="T10" fmla="*/ 170 w 453"/>
                  <a:gd name="T11" fmla="*/ 283 h 510"/>
                  <a:gd name="T12" fmla="*/ 0 w 453"/>
                  <a:gd name="T13" fmla="*/ 283 h 510"/>
                  <a:gd name="T14" fmla="*/ 0 w 453"/>
                  <a:gd name="T15" fmla="*/ 340 h 510"/>
                  <a:gd name="T16" fmla="*/ 56 w 453"/>
                  <a:gd name="T17" fmla="*/ 340 h 510"/>
                  <a:gd name="T18" fmla="*/ 56 w 453"/>
                  <a:gd name="T19" fmla="*/ 453 h 510"/>
                  <a:gd name="T20" fmla="*/ 170 w 453"/>
                  <a:gd name="T21" fmla="*/ 453 h 510"/>
                  <a:gd name="T22" fmla="*/ 170 w 453"/>
                  <a:gd name="T23" fmla="*/ 510 h 510"/>
                  <a:gd name="T24" fmla="*/ 397 w 453"/>
                  <a:gd name="T25" fmla="*/ 510 h 510"/>
                  <a:gd name="T26" fmla="*/ 397 w 453"/>
                  <a:gd name="T27" fmla="*/ 396 h 510"/>
                  <a:gd name="T28" fmla="*/ 453 w 453"/>
                  <a:gd name="T29" fmla="*/ 396 h 510"/>
                  <a:gd name="T30" fmla="*/ 453 w 453"/>
                  <a:gd name="T31" fmla="*/ 226 h 510"/>
                  <a:gd name="T32" fmla="*/ 397 w 453"/>
                  <a:gd name="T33" fmla="*/ 226 h 510"/>
                  <a:gd name="T34" fmla="*/ 397 w 453"/>
                  <a:gd name="T35" fmla="*/ 170 h 510"/>
                  <a:gd name="T36" fmla="*/ 340 w 453"/>
                  <a:gd name="T37" fmla="*/ 170 h 510"/>
                  <a:gd name="T38" fmla="*/ 340 w 453"/>
                  <a:gd name="T39" fmla="*/ 56 h 510"/>
                  <a:gd name="T40" fmla="*/ 226 w 453"/>
                  <a:gd name="T41" fmla="*/ 56 h 510"/>
                  <a:gd name="T42" fmla="*/ 226 w 453"/>
                  <a:gd name="T43" fmla="*/ 0 h 510"/>
                  <a:gd name="T44" fmla="*/ 170 w 453"/>
                  <a:gd name="T45" fmla="*/ 0 h 510"/>
                  <a:gd name="T46" fmla="*/ 170 w 453"/>
                  <a:gd name="T47" fmla="*/ 56 h 510"/>
                  <a:gd name="T48" fmla="*/ 113 w 453"/>
                  <a:gd name="T49" fmla="*/ 56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453" h="510">
                    <a:moveTo>
                      <a:pt x="113" y="56"/>
                    </a:moveTo>
                    <a:lnTo>
                      <a:pt x="113" y="170"/>
                    </a:lnTo>
                    <a:lnTo>
                      <a:pt x="56" y="170"/>
                    </a:lnTo>
                    <a:lnTo>
                      <a:pt x="56" y="226"/>
                    </a:lnTo>
                    <a:lnTo>
                      <a:pt x="170" y="226"/>
                    </a:lnTo>
                    <a:lnTo>
                      <a:pt x="170" y="283"/>
                    </a:lnTo>
                    <a:lnTo>
                      <a:pt x="0" y="283"/>
                    </a:lnTo>
                    <a:lnTo>
                      <a:pt x="0" y="340"/>
                    </a:lnTo>
                    <a:lnTo>
                      <a:pt x="56" y="340"/>
                    </a:lnTo>
                    <a:lnTo>
                      <a:pt x="56" y="453"/>
                    </a:lnTo>
                    <a:lnTo>
                      <a:pt x="170" y="453"/>
                    </a:lnTo>
                    <a:lnTo>
                      <a:pt x="170" y="510"/>
                    </a:lnTo>
                    <a:lnTo>
                      <a:pt x="397" y="510"/>
                    </a:lnTo>
                    <a:lnTo>
                      <a:pt x="397" y="396"/>
                    </a:lnTo>
                    <a:lnTo>
                      <a:pt x="453" y="396"/>
                    </a:lnTo>
                    <a:lnTo>
                      <a:pt x="453" y="226"/>
                    </a:lnTo>
                    <a:lnTo>
                      <a:pt x="397" y="226"/>
                    </a:lnTo>
                    <a:lnTo>
                      <a:pt x="397" y="170"/>
                    </a:lnTo>
                    <a:lnTo>
                      <a:pt x="340" y="170"/>
                    </a:lnTo>
                    <a:lnTo>
                      <a:pt x="340" y="56"/>
                    </a:lnTo>
                    <a:lnTo>
                      <a:pt x="226" y="56"/>
                    </a:lnTo>
                    <a:lnTo>
                      <a:pt x="226" y="0"/>
                    </a:lnTo>
                    <a:lnTo>
                      <a:pt x="170" y="0"/>
                    </a:lnTo>
                    <a:lnTo>
                      <a:pt x="170" y="56"/>
                    </a:lnTo>
                    <a:lnTo>
                      <a:pt x="113" y="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256" name="Freeform 264">
                <a:extLst>
                  <a:ext uri="{FF2B5EF4-FFF2-40B4-BE49-F238E27FC236}">
                    <a16:creationId xmlns:a16="http://schemas.microsoft.com/office/drawing/2014/main" id="{87CFAE52-0237-4215-AFFA-6EF1603CC2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30" y="3635"/>
                <a:ext cx="794" cy="567"/>
              </a:xfrm>
              <a:custGeom>
                <a:avLst/>
                <a:gdLst>
                  <a:gd name="T0" fmla="*/ 0 w 794"/>
                  <a:gd name="T1" fmla="*/ 227 h 567"/>
                  <a:gd name="T2" fmla="*/ 114 w 794"/>
                  <a:gd name="T3" fmla="*/ 227 h 567"/>
                  <a:gd name="T4" fmla="*/ 114 w 794"/>
                  <a:gd name="T5" fmla="*/ 113 h 567"/>
                  <a:gd name="T6" fmla="*/ 170 w 794"/>
                  <a:gd name="T7" fmla="*/ 113 h 567"/>
                  <a:gd name="T8" fmla="*/ 170 w 794"/>
                  <a:gd name="T9" fmla="*/ 0 h 567"/>
                  <a:gd name="T10" fmla="*/ 340 w 794"/>
                  <a:gd name="T11" fmla="*/ 0 h 567"/>
                  <a:gd name="T12" fmla="*/ 340 w 794"/>
                  <a:gd name="T13" fmla="*/ 57 h 567"/>
                  <a:gd name="T14" fmla="*/ 454 w 794"/>
                  <a:gd name="T15" fmla="*/ 57 h 567"/>
                  <a:gd name="T16" fmla="*/ 454 w 794"/>
                  <a:gd name="T17" fmla="*/ 113 h 567"/>
                  <a:gd name="T18" fmla="*/ 510 w 794"/>
                  <a:gd name="T19" fmla="*/ 113 h 567"/>
                  <a:gd name="T20" fmla="*/ 510 w 794"/>
                  <a:gd name="T21" fmla="*/ 57 h 567"/>
                  <a:gd name="T22" fmla="*/ 567 w 794"/>
                  <a:gd name="T23" fmla="*/ 57 h 567"/>
                  <a:gd name="T24" fmla="*/ 567 w 794"/>
                  <a:gd name="T25" fmla="*/ 113 h 567"/>
                  <a:gd name="T26" fmla="*/ 681 w 794"/>
                  <a:gd name="T27" fmla="*/ 113 h 567"/>
                  <a:gd name="T28" fmla="*/ 681 w 794"/>
                  <a:gd name="T29" fmla="*/ 57 h 567"/>
                  <a:gd name="T30" fmla="*/ 737 w 794"/>
                  <a:gd name="T31" fmla="*/ 57 h 567"/>
                  <a:gd name="T32" fmla="*/ 737 w 794"/>
                  <a:gd name="T33" fmla="*/ 113 h 567"/>
                  <a:gd name="T34" fmla="*/ 794 w 794"/>
                  <a:gd name="T35" fmla="*/ 113 h 567"/>
                  <a:gd name="T36" fmla="*/ 794 w 794"/>
                  <a:gd name="T37" fmla="*/ 227 h 567"/>
                  <a:gd name="T38" fmla="*/ 737 w 794"/>
                  <a:gd name="T39" fmla="*/ 227 h 567"/>
                  <a:gd name="T40" fmla="*/ 737 w 794"/>
                  <a:gd name="T41" fmla="*/ 284 h 567"/>
                  <a:gd name="T42" fmla="*/ 737 w 794"/>
                  <a:gd name="T43" fmla="*/ 340 h 567"/>
                  <a:gd name="T44" fmla="*/ 794 w 794"/>
                  <a:gd name="T45" fmla="*/ 340 h 567"/>
                  <a:gd name="T46" fmla="*/ 794 w 794"/>
                  <a:gd name="T47" fmla="*/ 397 h 567"/>
                  <a:gd name="T48" fmla="*/ 737 w 794"/>
                  <a:gd name="T49" fmla="*/ 397 h 567"/>
                  <a:gd name="T50" fmla="*/ 737 w 794"/>
                  <a:gd name="T51" fmla="*/ 454 h 567"/>
                  <a:gd name="T52" fmla="*/ 681 w 794"/>
                  <a:gd name="T53" fmla="*/ 454 h 567"/>
                  <a:gd name="T54" fmla="*/ 681 w 794"/>
                  <a:gd name="T55" fmla="*/ 567 h 567"/>
                  <a:gd name="T56" fmla="*/ 567 w 794"/>
                  <a:gd name="T57" fmla="*/ 567 h 567"/>
                  <a:gd name="T58" fmla="*/ 567 w 794"/>
                  <a:gd name="T59" fmla="*/ 510 h 567"/>
                  <a:gd name="T60" fmla="*/ 454 w 794"/>
                  <a:gd name="T61" fmla="*/ 510 h 567"/>
                  <a:gd name="T62" fmla="*/ 454 w 794"/>
                  <a:gd name="T63" fmla="*/ 227 h 567"/>
                  <a:gd name="T64" fmla="*/ 340 w 794"/>
                  <a:gd name="T65" fmla="*/ 227 h 567"/>
                  <a:gd name="T66" fmla="*/ 340 w 794"/>
                  <a:gd name="T67" fmla="*/ 284 h 567"/>
                  <a:gd name="T68" fmla="*/ 284 w 794"/>
                  <a:gd name="T69" fmla="*/ 284 h 567"/>
                  <a:gd name="T70" fmla="*/ 284 w 794"/>
                  <a:gd name="T71" fmla="*/ 340 h 567"/>
                  <a:gd name="T72" fmla="*/ 170 w 794"/>
                  <a:gd name="T73" fmla="*/ 340 h 567"/>
                  <a:gd name="T74" fmla="*/ 170 w 794"/>
                  <a:gd name="T75" fmla="*/ 284 h 567"/>
                  <a:gd name="T76" fmla="*/ 0 w 794"/>
                  <a:gd name="T77" fmla="*/ 284 h 567"/>
                  <a:gd name="T78" fmla="*/ 0 w 794"/>
                  <a:gd name="T79" fmla="*/ 22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794" h="567">
                    <a:moveTo>
                      <a:pt x="0" y="227"/>
                    </a:moveTo>
                    <a:lnTo>
                      <a:pt x="114" y="227"/>
                    </a:lnTo>
                    <a:lnTo>
                      <a:pt x="114" y="113"/>
                    </a:lnTo>
                    <a:lnTo>
                      <a:pt x="170" y="113"/>
                    </a:lnTo>
                    <a:lnTo>
                      <a:pt x="170" y="0"/>
                    </a:lnTo>
                    <a:lnTo>
                      <a:pt x="340" y="0"/>
                    </a:lnTo>
                    <a:lnTo>
                      <a:pt x="340" y="57"/>
                    </a:lnTo>
                    <a:lnTo>
                      <a:pt x="454" y="57"/>
                    </a:lnTo>
                    <a:lnTo>
                      <a:pt x="454" y="113"/>
                    </a:lnTo>
                    <a:lnTo>
                      <a:pt x="510" y="113"/>
                    </a:lnTo>
                    <a:lnTo>
                      <a:pt x="510" y="57"/>
                    </a:lnTo>
                    <a:lnTo>
                      <a:pt x="567" y="57"/>
                    </a:lnTo>
                    <a:lnTo>
                      <a:pt x="567" y="113"/>
                    </a:lnTo>
                    <a:lnTo>
                      <a:pt x="681" y="113"/>
                    </a:lnTo>
                    <a:lnTo>
                      <a:pt x="681" y="57"/>
                    </a:lnTo>
                    <a:lnTo>
                      <a:pt x="737" y="57"/>
                    </a:lnTo>
                    <a:lnTo>
                      <a:pt x="737" y="113"/>
                    </a:lnTo>
                    <a:lnTo>
                      <a:pt x="794" y="113"/>
                    </a:lnTo>
                    <a:lnTo>
                      <a:pt x="794" y="227"/>
                    </a:lnTo>
                    <a:lnTo>
                      <a:pt x="737" y="227"/>
                    </a:lnTo>
                    <a:lnTo>
                      <a:pt x="737" y="284"/>
                    </a:lnTo>
                    <a:lnTo>
                      <a:pt x="737" y="340"/>
                    </a:lnTo>
                    <a:lnTo>
                      <a:pt x="794" y="340"/>
                    </a:lnTo>
                    <a:lnTo>
                      <a:pt x="794" y="397"/>
                    </a:lnTo>
                    <a:lnTo>
                      <a:pt x="737" y="397"/>
                    </a:lnTo>
                    <a:lnTo>
                      <a:pt x="737" y="454"/>
                    </a:lnTo>
                    <a:lnTo>
                      <a:pt x="681" y="454"/>
                    </a:lnTo>
                    <a:lnTo>
                      <a:pt x="681" y="567"/>
                    </a:lnTo>
                    <a:lnTo>
                      <a:pt x="567" y="567"/>
                    </a:lnTo>
                    <a:lnTo>
                      <a:pt x="567" y="510"/>
                    </a:lnTo>
                    <a:lnTo>
                      <a:pt x="454" y="510"/>
                    </a:lnTo>
                    <a:lnTo>
                      <a:pt x="454" y="227"/>
                    </a:lnTo>
                    <a:lnTo>
                      <a:pt x="340" y="227"/>
                    </a:lnTo>
                    <a:lnTo>
                      <a:pt x="340" y="284"/>
                    </a:lnTo>
                    <a:lnTo>
                      <a:pt x="284" y="284"/>
                    </a:lnTo>
                    <a:lnTo>
                      <a:pt x="284" y="340"/>
                    </a:lnTo>
                    <a:lnTo>
                      <a:pt x="170" y="340"/>
                    </a:lnTo>
                    <a:lnTo>
                      <a:pt x="170" y="284"/>
                    </a:lnTo>
                    <a:lnTo>
                      <a:pt x="0" y="284"/>
                    </a:lnTo>
                    <a:lnTo>
                      <a:pt x="0" y="22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257" name="Freeform 265">
                <a:extLst>
                  <a:ext uri="{FF2B5EF4-FFF2-40B4-BE49-F238E27FC236}">
                    <a16:creationId xmlns:a16="http://schemas.microsoft.com/office/drawing/2014/main" id="{62065412-E49D-4241-A0EB-6118466C90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73" y="3181"/>
                <a:ext cx="794" cy="567"/>
              </a:xfrm>
              <a:custGeom>
                <a:avLst/>
                <a:gdLst>
                  <a:gd name="T0" fmla="*/ 794 w 794"/>
                  <a:gd name="T1" fmla="*/ 511 h 567"/>
                  <a:gd name="T2" fmla="*/ 794 w 794"/>
                  <a:gd name="T3" fmla="*/ 454 h 567"/>
                  <a:gd name="T4" fmla="*/ 738 w 794"/>
                  <a:gd name="T5" fmla="*/ 454 h 567"/>
                  <a:gd name="T6" fmla="*/ 738 w 794"/>
                  <a:gd name="T7" fmla="*/ 397 h 567"/>
                  <a:gd name="T8" fmla="*/ 681 w 794"/>
                  <a:gd name="T9" fmla="*/ 397 h 567"/>
                  <a:gd name="T10" fmla="*/ 681 w 794"/>
                  <a:gd name="T11" fmla="*/ 341 h 567"/>
                  <a:gd name="T12" fmla="*/ 738 w 794"/>
                  <a:gd name="T13" fmla="*/ 341 h 567"/>
                  <a:gd name="T14" fmla="*/ 738 w 794"/>
                  <a:gd name="T15" fmla="*/ 227 h 567"/>
                  <a:gd name="T16" fmla="*/ 681 w 794"/>
                  <a:gd name="T17" fmla="*/ 227 h 567"/>
                  <a:gd name="T18" fmla="*/ 681 w 794"/>
                  <a:gd name="T19" fmla="*/ 171 h 567"/>
                  <a:gd name="T20" fmla="*/ 511 w 794"/>
                  <a:gd name="T21" fmla="*/ 171 h 567"/>
                  <a:gd name="T22" fmla="*/ 511 w 794"/>
                  <a:gd name="T23" fmla="*/ 114 h 567"/>
                  <a:gd name="T24" fmla="*/ 454 w 794"/>
                  <a:gd name="T25" fmla="*/ 114 h 567"/>
                  <a:gd name="T26" fmla="*/ 454 w 794"/>
                  <a:gd name="T27" fmla="*/ 0 h 567"/>
                  <a:gd name="T28" fmla="*/ 397 w 794"/>
                  <a:gd name="T29" fmla="*/ 0 h 567"/>
                  <a:gd name="T30" fmla="*/ 397 w 794"/>
                  <a:gd name="T31" fmla="*/ 114 h 567"/>
                  <a:gd name="T32" fmla="*/ 397 w 794"/>
                  <a:gd name="T33" fmla="*/ 171 h 567"/>
                  <a:gd name="T34" fmla="*/ 341 w 794"/>
                  <a:gd name="T35" fmla="*/ 171 h 567"/>
                  <a:gd name="T36" fmla="*/ 341 w 794"/>
                  <a:gd name="T37" fmla="*/ 57 h 567"/>
                  <a:gd name="T38" fmla="*/ 171 w 794"/>
                  <a:gd name="T39" fmla="*/ 57 h 567"/>
                  <a:gd name="T40" fmla="*/ 171 w 794"/>
                  <a:gd name="T41" fmla="*/ 0 h 567"/>
                  <a:gd name="T42" fmla="*/ 0 w 794"/>
                  <a:gd name="T43" fmla="*/ 0 h 567"/>
                  <a:gd name="T44" fmla="*/ 0 w 794"/>
                  <a:gd name="T45" fmla="*/ 227 h 567"/>
                  <a:gd name="T46" fmla="*/ 114 w 794"/>
                  <a:gd name="T47" fmla="*/ 227 h 567"/>
                  <a:gd name="T48" fmla="*/ 114 w 794"/>
                  <a:gd name="T49" fmla="*/ 341 h 567"/>
                  <a:gd name="T50" fmla="*/ 171 w 794"/>
                  <a:gd name="T51" fmla="*/ 341 h 567"/>
                  <a:gd name="T52" fmla="*/ 171 w 794"/>
                  <a:gd name="T53" fmla="*/ 397 h 567"/>
                  <a:gd name="T54" fmla="*/ 227 w 794"/>
                  <a:gd name="T55" fmla="*/ 397 h 567"/>
                  <a:gd name="T56" fmla="*/ 227 w 794"/>
                  <a:gd name="T57" fmla="*/ 454 h 567"/>
                  <a:gd name="T58" fmla="*/ 397 w 794"/>
                  <a:gd name="T59" fmla="*/ 454 h 567"/>
                  <a:gd name="T60" fmla="*/ 397 w 794"/>
                  <a:gd name="T61" fmla="*/ 511 h 567"/>
                  <a:gd name="T62" fmla="*/ 511 w 794"/>
                  <a:gd name="T63" fmla="*/ 511 h 567"/>
                  <a:gd name="T64" fmla="*/ 511 w 794"/>
                  <a:gd name="T65" fmla="*/ 567 h 567"/>
                  <a:gd name="T66" fmla="*/ 567 w 794"/>
                  <a:gd name="T67" fmla="*/ 567 h 567"/>
                  <a:gd name="T68" fmla="*/ 567 w 794"/>
                  <a:gd name="T69" fmla="*/ 511 h 567"/>
                  <a:gd name="T70" fmla="*/ 624 w 794"/>
                  <a:gd name="T71" fmla="*/ 511 h 567"/>
                  <a:gd name="T72" fmla="*/ 624 w 794"/>
                  <a:gd name="T73" fmla="*/ 567 h 567"/>
                  <a:gd name="T74" fmla="*/ 738 w 794"/>
                  <a:gd name="T75" fmla="*/ 567 h 567"/>
                  <a:gd name="T76" fmla="*/ 738 w 794"/>
                  <a:gd name="T77" fmla="*/ 511 h 567"/>
                  <a:gd name="T78" fmla="*/ 794 w 794"/>
                  <a:gd name="T79" fmla="*/ 511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794" h="567">
                    <a:moveTo>
                      <a:pt x="794" y="511"/>
                    </a:moveTo>
                    <a:lnTo>
                      <a:pt x="794" y="454"/>
                    </a:lnTo>
                    <a:lnTo>
                      <a:pt x="738" y="454"/>
                    </a:lnTo>
                    <a:lnTo>
                      <a:pt x="738" y="397"/>
                    </a:lnTo>
                    <a:lnTo>
                      <a:pt x="681" y="397"/>
                    </a:lnTo>
                    <a:lnTo>
                      <a:pt x="681" y="341"/>
                    </a:lnTo>
                    <a:lnTo>
                      <a:pt x="738" y="341"/>
                    </a:lnTo>
                    <a:lnTo>
                      <a:pt x="738" y="227"/>
                    </a:lnTo>
                    <a:lnTo>
                      <a:pt x="681" y="227"/>
                    </a:lnTo>
                    <a:lnTo>
                      <a:pt x="681" y="171"/>
                    </a:lnTo>
                    <a:lnTo>
                      <a:pt x="511" y="171"/>
                    </a:lnTo>
                    <a:lnTo>
                      <a:pt x="511" y="114"/>
                    </a:lnTo>
                    <a:lnTo>
                      <a:pt x="454" y="114"/>
                    </a:lnTo>
                    <a:lnTo>
                      <a:pt x="454" y="0"/>
                    </a:lnTo>
                    <a:lnTo>
                      <a:pt x="397" y="0"/>
                    </a:lnTo>
                    <a:lnTo>
                      <a:pt x="397" y="114"/>
                    </a:lnTo>
                    <a:lnTo>
                      <a:pt x="397" y="171"/>
                    </a:lnTo>
                    <a:lnTo>
                      <a:pt x="341" y="171"/>
                    </a:lnTo>
                    <a:lnTo>
                      <a:pt x="341" y="57"/>
                    </a:lnTo>
                    <a:lnTo>
                      <a:pt x="171" y="57"/>
                    </a:lnTo>
                    <a:lnTo>
                      <a:pt x="171" y="0"/>
                    </a:lnTo>
                    <a:lnTo>
                      <a:pt x="0" y="0"/>
                    </a:lnTo>
                    <a:lnTo>
                      <a:pt x="0" y="227"/>
                    </a:lnTo>
                    <a:lnTo>
                      <a:pt x="114" y="227"/>
                    </a:lnTo>
                    <a:lnTo>
                      <a:pt x="114" y="341"/>
                    </a:lnTo>
                    <a:lnTo>
                      <a:pt x="171" y="341"/>
                    </a:lnTo>
                    <a:lnTo>
                      <a:pt x="171" y="397"/>
                    </a:lnTo>
                    <a:lnTo>
                      <a:pt x="227" y="397"/>
                    </a:lnTo>
                    <a:lnTo>
                      <a:pt x="227" y="454"/>
                    </a:lnTo>
                    <a:lnTo>
                      <a:pt x="397" y="454"/>
                    </a:lnTo>
                    <a:lnTo>
                      <a:pt x="397" y="511"/>
                    </a:lnTo>
                    <a:lnTo>
                      <a:pt x="511" y="511"/>
                    </a:lnTo>
                    <a:lnTo>
                      <a:pt x="511" y="567"/>
                    </a:lnTo>
                    <a:lnTo>
                      <a:pt x="567" y="567"/>
                    </a:lnTo>
                    <a:lnTo>
                      <a:pt x="567" y="511"/>
                    </a:lnTo>
                    <a:lnTo>
                      <a:pt x="624" y="511"/>
                    </a:lnTo>
                    <a:lnTo>
                      <a:pt x="624" y="567"/>
                    </a:lnTo>
                    <a:lnTo>
                      <a:pt x="738" y="567"/>
                    </a:lnTo>
                    <a:lnTo>
                      <a:pt x="738" y="511"/>
                    </a:lnTo>
                    <a:lnTo>
                      <a:pt x="794" y="51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259" name="テキスト ボックス 258">
            <a:extLst>
              <a:ext uri="{FF2B5EF4-FFF2-40B4-BE49-F238E27FC236}">
                <a16:creationId xmlns:a16="http://schemas.microsoft.com/office/drawing/2014/main" id="{3FFB236D-0B29-414E-87BE-37AD40AFC2B3}"/>
              </a:ext>
            </a:extLst>
          </p:cNvPr>
          <p:cNvSpPr txBox="1"/>
          <p:nvPr/>
        </p:nvSpPr>
        <p:spPr>
          <a:xfrm>
            <a:off x="5357468" y="7161242"/>
            <a:ext cx="7232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千葉市</a:t>
            </a:r>
          </a:p>
        </p:txBody>
      </p:sp>
      <p:grpSp>
        <p:nvGrpSpPr>
          <p:cNvPr id="260" name="グループ化 259">
            <a:extLst>
              <a:ext uri="{FF2B5EF4-FFF2-40B4-BE49-F238E27FC236}">
                <a16:creationId xmlns:a16="http://schemas.microsoft.com/office/drawing/2014/main" id="{AD8F7402-A412-4331-9CD1-B42186869ED9}"/>
              </a:ext>
            </a:extLst>
          </p:cNvPr>
          <p:cNvGrpSpPr/>
          <p:nvPr/>
        </p:nvGrpSpPr>
        <p:grpSpPr>
          <a:xfrm>
            <a:off x="2199152" y="3738221"/>
            <a:ext cx="720000" cy="430244"/>
            <a:chOff x="6555416" y="4900731"/>
            <a:chExt cx="720000" cy="378515"/>
          </a:xfrm>
        </p:grpSpPr>
        <p:sp>
          <p:nvSpPr>
            <p:cNvPr id="261" name="四角形: 上の 2 つの角を丸める 260">
              <a:extLst>
                <a:ext uri="{FF2B5EF4-FFF2-40B4-BE49-F238E27FC236}">
                  <a16:creationId xmlns:a16="http://schemas.microsoft.com/office/drawing/2014/main" id="{54E2036B-8E67-4D94-A0D6-E3BCDA694B2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千葉市</a:t>
              </a:r>
            </a:p>
          </p:txBody>
        </p:sp>
        <p:sp>
          <p:nvSpPr>
            <p:cNvPr id="262" name="四角形: 上の 2 つの角を丸める 261">
              <a:extLst>
                <a:ext uri="{FF2B5EF4-FFF2-40B4-BE49-F238E27FC236}">
                  <a16:creationId xmlns:a16="http://schemas.microsoft.com/office/drawing/2014/main" id="{6F5E92A1-86BA-48FC-B1E7-5DBF3FF9EF9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3" name="グループ化 262">
            <a:extLst>
              <a:ext uri="{FF2B5EF4-FFF2-40B4-BE49-F238E27FC236}">
                <a16:creationId xmlns:a16="http://schemas.microsoft.com/office/drawing/2014/main" id="{B2406884-C520-4CD4-BC98-A7DBB95F3D04}"/>
              </a:ext>
            </a:extLst>
          </p:cNvPr>
          <p:cNvGrpSpPr/>
          <p:nvPr/>
        </p:nvGrpSpPr>
        <p:grpSpPr>
          <a:xfrm>
            <a:off x="5462248" y="8857194"/>
            <a:ext cx="720000" cy="430244"/>
            <a:chOff x="6555416" y="4900731"/>
            <a:chExt cx="720000" cy="378515"/>
          </a:xfrm>
        </p:grpSpPr>
        <p:sp>
          <p:nvSpPr>
            <p:cNvPr id="264" name="四角形: 上の 2 つの角を丸める 263">
              <a:extLst>
                <a:ext uri="{FF2B5EF4-FFF2-40B4-BE49-F238E27FC236}">
                  <a16:creationId xmlns:a16="http://schemas.microsoft.com/office/drawing/2014/main" id="{E64FB1E5-2C4B-4F24-BFD2-04E35478C44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緑区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65" name="四角形: 上の 2 つの角を丸める 264">
              <a:extLst>
                <a:ext uri="{FF2B5EF4-FFF2-40B4-BE49-F238E27FC236}">
                  <a16:creationId xmlns:a16="http://schemas.microsoft.com/office/drawing/2014/main" id="{8F1E89AF-461F-499C-B846-CBB3C7981FB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6" name="グループ化 265">
            <a:extLst>
              <a:ext uri="{FF2B5EF4-FFF2-40B4-BE49-F238E27FC236}">
                <a16:creationId xmlns:a16="http://schemas.microsoft.com/office/drawing/2014/main" id="{A5B408B4-73FF-4434-B6C5-188C73C20AAC}"/>
              </a:ext>
            </a:extLst>
          </p:cNvPr>
          <p:cNvGrpSpPr/>
          <p:nvPr/>
        </p:nvGrpSpPr>
        <p:grpSpPr>
          <a:xfrm>
            <a:off x="5416528" y="7950414"/>
            <a:ext cx="720000" cy="430244"/>
            <a:chOff x="6555416" y="4900731"/>
            <a:chExt cx="720000" cy="378515"/>
          </a:xfrm>
        </p:grpSpPr>
        <p:sp>
          <p:nvSpPr>
            <p:cNvPr id="267" name="四角形: 上の 2 つの角を丸める 266">
              <a:extLst>
                <a:ext uri="{FF2B5EF4-FFF2-40B4-BE49-F238E27FC236}">
                  <a16:creationId xmlns:a16="http://schemas.microsoft.com/office/drawing/2014/main" id="{99DC3C21-8E0A-4178-8AD9-91437EA7B98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若葉区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68" name="四角形: 上の 2 つの角を丸める 267">
              <a:extLst>
                <a:ext uri="{FF2B5EF4-FFF2-40B4-BE49-F238E27FC236}">
                  <a16:creationId xmlns:a16="http://schemas.microsoft.com/office/drawing/2014/main" id="{49B47D15-2E28-4E19-8011-87B06D439C0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9" name="グループ化 268">
            <a:extLst>
              <a:ext uri="{FF2B5EF4-FFF2-40B4-BE49-F238E27FC236}">
                <a16:creationId xmlns:a16="http://schemas.microsoft.com/office/drawing/2014/main" id="{DD5E6B44-CBDF-4F67-9F40-A6860A49FA63}"/>
              </a:ext>
            </a:extLst>
          </p:cNvPr>
          <p:cNvGrpSpPr/>
          <p:nvPr/>
        </p:nvGrpSpPr>
        <p:grpSpPr>
          <a:xfrm>
            <a:off x="4364968" y="8377134"/>
            <a:ext cx="720000" cy="430244"/>
            <a:chOff x="6555416" y="4900731"/>
            <a:chExt cx="720000" cy="378515"/>
          </a:xfrm>
        </p:grpSpPr>
        <p:sp>
          <p:nvSpPr>
            <p:cNvPr id="270" name="四角形: 上の 2 つの角を丸める 269">
              <a:extLst>
                <a:ext uri="{FF2B5EF4-FFF2-40B4-BE49-F238E27FC236}">
                  <a16:creationId xmlns:a16="http://schemas.microsoft.com/office/drawing/2014/main" id="{73FCAAE0-2197-4EE5-ACF4-A0AFB512610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71" name="四角形: 上の 2 つの角を丸める 270">
              <a:extLst>
                <a:ext uri="{FF2B5EF4-FFF2-40B4-BE49-F238E27FC236}">
                  <a16:creationId xmlns:a16="http://schemas.microsoft.com/office/drawing/2014/main" id="{5D768530-381B-41F7-B60B-06570FC3F6E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2" name="グループ化 271">
            <a:extLst>
              <a:ext uri="{FF2B5EF4-FFF2-40B4-BE49-F238E27FC236}">
                <a16:creationId xmlns:a16="http://schemas.microsoft.com/office/drawing/2014/main" id="{3F47B553-8818-4C4A-8728-FE5FA1B4EC77}"/>
              </a:ext>
            </a:extLst>
          </p:cNvPr>
          <p:cNvGrpSpPr/>
          <p:nvPr/>
        </p:nvGrpSpPr>
        <p:grpSpPr>
          <a:xfrm>
            <a:off x="4124598" y="7012398"/>
            <a:ext cx="720000" cy="430244"/>
            <a:chOff x="6555416" y="4900731"/>
            <a:chExt cx="720000" cy="378515"/>
          </a:xfrm>
        </p:grpSpPr>
        <p:sp>
          <p:nvSpPr>
            <p:cNvPr id="273" name="四角形: 上の 2 つの角を丸める 272">
              <a:extLst>
                <a:ext uri="{FF2B5EF4-FFF2-40B4-BE49-F238E27FC236}">
                  <a16:creationId xmlns:a16="http://schemas.microsoft.com/office/drawing/2014/main" id="{D01A2161-BB2D-4F7C-AEC4-1A7D3227057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花見川区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74" name="四角形: 上の 2 つの角を丸める 273">
              <a:extLst>
                <a:ext uri="{FF2B5EF4-FFF2-40B4-BE49-F238E27FC236}">
                  <a16:creationId xmlns:a16="http://schemas.microsoft.com/office/drawing/2014/main" id="{559EEA6E-EDE5-4A79-B67C-AB88A902A0C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5" name="グループ化 274">
            <a:extLst>
              <a:ext uri="{FF2B5EF4-FFF2-40B4-BE49-F238E27FC236}">
                <a16:creationId xmlns:a16="http://schemas.microsoft.com/office/drawing/2014/main" id="{758E97D1-F93A-4A76-8E31-3EB21E26B1D5}"/>
              </a:ext>
            </a:extLst>
          </p:cNvPr>
          <p:cNvGrpSpPr/>
          <p:nvPr/>
        </p:nvGrpSpPr>
        <p:grpSpPr>
          <a:xfrm>
            <a:off x="3351508" y="7752294"/>
            <a:ext cx="720000" cy="430244"/>
            <a:chOff x="6555416" y="4900731"/>
            <a:chExt cx="720000" cy="378515"/>
          </a:xfrm>
        </p:grpSpPr>
        <p:sp>
          <p:nvSpPr>
            <p:cNvPr id="276" name="四角形: 上の 2 つの角を丸める 275">
              <a:extLst>
                <a:ext uri="{FF2B5EF4-FFF2-40B4-BE49-F238E27FC236}">
                  <a16:creationId xmlns:a16="http://schemas.microsoft.com/office/drawing/2014/main" id="{AFD05B62-291F-4A10-B682-43AE328A5A4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77" name="四角形: 上の 2 つの角を丸める 276">
              <a:extLst>
                <a:ext uri="{FF2B5EF4-FFF2-40B4-BE49-F238E27FC236}">
                  <a16:creationId xmlns:a16="http://schemas.microsoft.com/office/drawing/2014/main" id="{B670BAC2-3C50-4200-8C2D-9B1D8727E38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8" name="グループ化 277">
            <a:extLst>
              <a:ext uri="{FF2B5EF4-FFF2-40B4-BE49-F238E27FC236}">
                <a16:creationId xmlns:a16="http://schemas.microsoft.com/office/drawing/2014/main" id="{DBB0FDC9-080C-4F30-A7F1-985839200967}"/>
              </a:ext>
            </a:extLst>
          </p:cNvPr>
          <p:cNvGrpSpPr/>
          <p:nvPr/>
        </p:nvGrpSpPr>
        <p:grpSpPr>
          <a:xfrm>
            <a:off x="4288768" y="7577034"/>
            <a:ext cx="720000" cy="430244"/>
            <a:chOff x="6555416" y="4900731"/>
            <a:chExt cx="720000" cy="378515"/>
          </a:xfrm>
        </p:grpSpPr>
        <p:sp>
          <p:nvSpPr>
            <p:cNvPr id="279" name="四角形: 上の 2 つの角を丸める 278">
              <a:extLst>
                <a:ext uri="{FF2B5EF4-FFF2-40B4-BE49-F238E27FC236}">
                  <a16:creationId xmlns:a16="http://schemas.microsoft.com/office/drawing/2014/main" id="{8906F991-409E-4E19-9F53-9AFA029448A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稲毛区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0" name="四角形: 上の 2 つの角を丸める 279">
              <a:extLst>
                <a:ext uri="{FF2B5EF4-FFF2-40B4-BE49-F238E27FC236}">
                  <a16:creationId xmlns:a16="http://schemas.microsoft.com/office/drawing/2014/main" id="{233D1836-7123-4643-91BA-2AFC86EFE77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1" name="グループ化 280">
            <a:extLst>
              <a:ext uri="{FF2B5EF4-FFF2-40B4-BE49-F238E27FC236}">
                <a16:creationId xmlns:a16="http://schemas.microsoft.com/office/drawing/2014/main" id="{40FE1278-F562-457E-9C71-45A534B501FA}"/>
              </a:ext>
            </a:extLst>
          </p:cNvPr>
          <p:cNvGrpSpPr/>
          <p:nvPr/>
        </p:nvGrpSpPr>
        <p:grpSpPr>
          <a:xfrm>
            <a:off x="663632" y="940979"/>
            <a:ext cx="720000" cy="430244"/>
            <a:chOff x="6555416" y="4900731"/>
            <a:chExt cx="720000" cy="378515"/>
          </a:xfrm>
        </p:grpSpPr>
        <p:sp>
          <p:nvSpPr>
            <p:cNvPr id="282" name="四角形: 上の 2 つの角を丸める 281">
              <a:extLst>
                <a:ext uri="{FF2B5EF4-FFF2-40B4-BE49-F238E27FC236}">
                  <a16:creationId xmlns:a16="http://schemas.microsoft.com/office/drawing/2014/main" id="{DEA6298D-B730-47BB-9D2B-8D64F8C8334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野田市</a:t>
              </a:r>
            </a:p>
          </p:txBody>
        </p:sp>
        <p:sp>
          <p:nvSpPr>
            <p:cNvPr id="283" name="四角形: 上の 2 つの角を丸める 282">
              <a:extLst>
                <a:ext uri="{FF2B5EF4-FFF2-40B4-BE49-F238E27FC236}">
                  <a16:creationId xmlns:a16="http://schemas.microsoft.com/office/drawing/2014/main" id="{DB59C4E2-17BF-446C-A1CA-484E086884D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4" name="グループ化 283">
            <a:extLst>
              <a:ext uri="{FF2B5EF4-FFF2-40B4-BE49-F238E27FC236}">
                <a16:creationId xmlns:a16="http://schemas.microsoft.com/office/drawing/2014/main" id="{E7395C50-87DE-4650-9842-E053E4B14FC9}"/>
              </a:ext>
            </a:extLst>
          </p:cNvPr>
          <p:cNvGrpSpPr/>
          <p:nvPr/>
        </p:nvGrpSpPr>
        <p:grpSpPr>
          <a:xfrm>
            <a:off x="711487" y="1588380"/>
            <a:ext cx="720000" cy="430244"/>
            <a:chOff x="6555416" y="4900731"/>
            <a:chExt cx="720000" cy="378515"/>
          </a:xfrm>
        </p:grpSpPr>
        <p:sp>
          <p:nvSpPr>
            <p:cNvPr id="285" name="四角形: 上の 2 つの角を丸める 284">
              <a:extLst>
                <a:ext uri="{FF2B5EF4-FFF2-40B4-BE49-F238E27FC236}">
                  <a16:creationId xmlns:a16="http://schemas.microsoft.com/office/drawing/2014/main" id="{50CE2D3C-A735-472D-AC47-548DA3CCD4B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流山市</a:t>
              </a:r>
            </a:p>
          </p:txBody>
        </p:sp>
        <p:sp>
          <p:nvSpPr>
            <p:cNvPr id="286" name="四角形: 上の 2 つの角を丸める 285">
              <a:extLst>
                <a:ext uri="{FF2B5EF4-FFF2-40B4-BE49-F238E27FC236}">
                  <a16:creationId xmlns:a16="http://schemas.microsoft.com/office/drawing/2014/main" id="{FA677A6D-13D2-48B1-9F9F-3B6DDC13714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7" name="グループ化 286">
            <a:extLst>
              <a:ext uri="{FF2B5EF4-FFF2-40B4-BE49-F238E27FC236}">
                <a16:creationId xmlns:a16="http://schemas.microsoft.com/office/drawing/2014/main" id="{BE9461E5-A379-4D18-8424-B30FD25F753D}"/>
              </a:ext>
            </a:extLst>
          </p:cNvPr>
          <p:cNvGrpSpPr/>
          <p:nvPr/>
        </p:nvGrpSpPr>
        <p:grpSpPr>
          <a:xfrm>
            <a:off x="557227" y="2076060"/>
            <a:ext cx="720000" cy="430244"/>
            <a:chOff x="6555416" y="4900731"/>
            <a:chExt cx="720000" cy="378515"/>
          </a:xfrm>
        </p:grpSpPr>
        <p:sp>
          <p:nvSpPr>
            <p:cNvPr id="288" name="四角形: 上の 2 つの角を丸める 287">
              <a:extLst>
                <a:ext uri="{FF2B5EF4-FFF2-40B4-BE49-F238E27FC236}">
                  <a16:creationId xmlns:a16="http://schemas.microsoft.com/office/drawing/2014/main" id="{455C59E0-56E5-4076-B6D9-BFFA757B332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松戸市</a:t>
              </a:r>
            </a:p>
          </p:txBody>
        </p:sp>
        <p:sp>
          <p:nvSpPr>
            <p:cNvPr id="289" name="四角形: 上の 2 つの角を丸める 288">
              <a:extLst>
                <a:ext uri="{FF2B5EF4-FFF2-40B4-BE49-F238E27FC236}">
                  <a16:creationId xmlns:a16="http://schemas.microsoft.com/office/drawing/2014/main" id="{E5E3E3E5-DBB0-4FB9-86F2-098F7FC6A2E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0" name="グループ化 289">
            <a:extLst>
              <a:ext uri="{FF2B5EF4-FFF2-40B4-BE49-F238E27FC236}">
                <a16:creationId xmlns:a16="http://schemas.microsoft.com/office/drawing/2014/main" id="{46B3DBAF-2E52-42FF-BF0A-B3C15054738B}"/>
              </a:ext>
            </a:extLst>
          </p:cNvPr>
          <p:cNvGrpSpPr/>
          <p:nvPr/>
        </p:nvGrpSpPr>
        <p:grpSpPr>
          <a:xfrm>
            <a:off x="382088" y="2883206"/>
            <a:ext cx="720000" cy="430244"/>
            <a:chOff x="6555416" y="4900731"/>
            <a:chExt cx="720000" cy="378515"/>
          </a:xfrm>
        </p:grpSpPr>
        <p:sp>
          <p:nvSpPr>
            <p:cNvPr id="291" name="四角形: 上の 2 つの角を丸める 290">
              <a:extLst>
                <a:ext uri="{FF2B5EF4-FFF2-40B4-BE49-F238E27FC236}">
                  <a16:creationId xmlns:a16="http://schemas.microsoft.com/office/drawing/2014/main" id="{8F645EDA-622E-4D5C-8560-A8854A5DDA8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市川市</a:t>
              </a:r>
            </a:p>
          </p:txBody>
        </p:sp>
        <p:sp>
          <p:nvSpPr>
            <p:cNvPr id="292" name="四角形: 上の 2 つの角を丸める 291">
              <a:extLst>
                <a:ext uri="{FF2B5EF4-FFF2-40B4-BE49-F238E27FC236}">
                  <a16:creationId xmlns:a16="http://schemas.microsoft.com/office/drawing/2014/main" id="{B66E3015-5635-4DEA-BE08-6BA65EC8F19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3" name="グループ化 292">
            <a:extLst>
              <a:ext uri="{FF2B5EF4-FFF2-40B4-BE49-F238E27FC236}">
                <a16:creationId xmlns:a16="http://schemas.microsoft.com/office/drawing/2014/main" id="{501F54D2-3AA5-41F8-B69C-BAC8FA3A2B6F}"/>
              </a:ext>
            </a:extLst>
          </p:cNvPr>
          <p:cNvGrpSpPr/>
          <p:nvPr/>
        </p:nvGrpSpPr>
        <p:grpSpPr>
          <a:xfrm>
            <a:off x="536348" y="3622346"/>
            <a:ext cx="720000" cy="430244"/>
            <a:chOff x="6555416" y="4900731"/>
            <a:chExt cx="720000" cy="378515"/>
          </a:xfrm>
        </p:grpSpPr>
        <p:sp>
          <p:nvSpPr>
            <p:cNvPr id="294" name="四角形: 上の 2 つの角を丸める 293">
              <a:extLst>
                <a:ext uri="{FF2B5EF4-FFF2-40B4-BE49-F238E27FC236}">
                  <a16:creationId xmlns:a16="http://schemas.microsoft.com/office/drawing/2014/main" id="{31890F45-60AC-45DC-9EBC-42B200FA715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浦安市</a:t>
              </a:r>
            </a:p>
          </p:txBody>
        </p:sp>
        <p:sp>
          <p:nvSpPr>
            <p:cNvPr id="295" name="四角形: 上の 2 つの角を丸める 294">
              <a:extLst>
                <a:ext uri="{FF2B5EF4-FFF2-40B4-BE49-F238E27FC236}">
                  <a16:creationId xmlns:a16="http://schemas.microsoft.com/office/drawing/2014/main" id="{F087F6AD-49A7-41A4-B4E3-D1DB8C75E9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6" name="グループ化 295">
            <a:extLst>
              <a:ext uri="{FF2B5EF4-FFF2-40B4-BE49-F238E27FC236}">
                <a16:creationId xmlns:a16="http://schemas.microsoft.com/office/drawing/2014/main" id="{AD6C9A72-3DBE-4C87-B0D9-7957136AD203}"/>
              </a:ext>
            </a:extLst>
          </p:cNvPr>
          <p:cNvGrpSpPr/>
          <p:nvPr/>
        </p:nvGrpSpPr>
        <p:grpSpPr>
          <a:xfrm>
            <a:off x="3331705" y="2114028"/>
            <a:ext cx="720000" cy="430244"/>
            <a:chOff x="6555416" y="4900731"/>
            <a:chExt cx="720000" cy="378515"/>
          </a:xfrm>
        </p:grpSpPr>
        <p:sp>
          <p:nvSpPr>
            <p:cNvPr id="297" name="四角形: 上の 2 つの角を丸める 296">
              <a:extLst>
                <a:ext uri="{FF2B5EF4-FFF2-40B4-BE49-F238E27FC236}">
                  <a16:creationId xmlns:a16="http://schemas.microsoft.com/office/drawing/2014/main" id="{EC69C652-3564-4552-B314-85EFF813AF5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成田市</a:t>
              </a:r>
            </a:p>
          </p:txBody>
        </p:sp>
        <p:sp>
          <p:nvSpPr>
            <p:cNvPr id="298" name="四角形: 上の 2 つの角を丸める 297">
              <a:extLst>
                <a:ext uri="{FF2B5EF4-FFF2-40B4-BE49-F238E27FC236}">
                  <a16:creationId xmlns:a16="http://schemas.microsoft.com/office/drawing/2014/main" id="{0642E4F7-3FC6-417E-9CDF-6C779E8D5B1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9" name="グループ化 298">
            <a:extLst>
              <a:ext uri="{FF2B5EF4-FFF2-40B4-BE49-F238E27FC236}">
                <a16:creationId xmlns:a16="http://schemas.microsoft.com/office/drawing/2014/main" id="{742C429F-295D-45F1-940E-5165D56ACA21}"/>
              </a:ext>
            </a:extLst>
          </p:cNvPr>
          <p:cNvGrpSpPr/>
          <p:nvPr/>
        </p:nvGrpSpPr>
        <p:grpSpPr>
          <a:xfrm>
            <a:off x="3620192" y="1589879"/>
            <a:ext cx="720000" cy="430244"/>
            <a:chOff x="6555416" y="4900731"/>
            <a:chExt cx="720000" cy="378515"/>
          </a:xfrm>
        </p:grpSpPr>
        <p:sp>
          <p:nvSpPr>
            <p:cNvPr id="300" name="四角形: 上の 2 つの角を丸める 299">
              <a:extLst>
                <a:ext uri="{FF2B5EF4-FFF2-40B4-BE49-F238E27FC236}">
                  <a16:creationId xmlns:a16="http://schemas.microsoft.com/office/drawing/2014/main" id="{53CCCADB-B223-4ACA-8A4B-1D473C1B949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神崎町</a:t>
              </a:r>
            </a:p>
          </p:txBody>
        </p:sp>
        <p:sp>
          <p:nvSpPr>
            <p:cNvPr id="301" name="四角形: 上の 2 つの角を丸める 300">
              <a:extLst>
                <a:ext uri="{FF2B5EF4-FFF2-40B4-BE49-F238E27FC236}">
                  <a16:creationId xmlns:a16="http://schemas.microsoft.com/office/drawing/2014/main" id="{96DA9319-6B89-46EE-9AC0-DD47770C061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2" name="グループ化 301">
            <a:extLst>
              <a:ext uri="{FF2B5EF4-FFF2-40B4-BE49-F238E27FC236}">
                <a16:creationId xmlns:a16="http://schemas.microsoft.com/office/drawing/2014/main" id="{840C400E-E60A-48E5-9E0C-E05C5E7643DB}"/>
              </a:ext>
            </a:extLst>
          </p:cNvPr>
          <p:cNvGrpSpPr/>
          <p:nvPr/>
        </p:nvGrpSpPr>
        <p:grpSpPr>
          <a:xfrm>
            <a:off x="4540870" y="1833436"/>
            <a:ext cx="720000" cy="430244"/>
            <a:chOff x="6555416" y="4900731"/>
            <a:chExt cx="720000" cy="378515"/>
          </a:xfrm>
        </p:grpSpPr>
        <p:sp>
          <p:nvSpPr>
            <p:cNvPr id="303" name="四角形: 上の 2 つの角を丸める 302">
              <a:extLst>
                <a:ext uri="{FF2B5EF4-FFF2-40B4-BE49-F238E27FC236}">
                  <a16:creationId xmlns:a16="http://schemas.microsoft.com/office/drawing/2014/main" id="{EE870BCF-F409-4FC6-9170-29594D1240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香取市</a:t>
              </a:r>
            </a:p>
          </p:txBody>
        </p:sp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FE7DE98F-9332-480E-84F2-27902EB600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5" name="グループ化 304">
            <a:extLst>
              <a:ext uri="{FF2B5EF4-FFF2-40B4-BE49-F238E27FC236}">
                <a16:creationId xmlns:a16="http://schemas.microsoft.com/office/drawing/2014/main" id="{A127C703-22A9-49C3-8C25-BAFAF7420DFE}"/>
              </a:ext>
            </a:extLst>
          </p:cNvPr>
          <p:cNvGrpSpPr/>
          <p:nvPr/>
        </p:nvGrpSpPr>
        <p:grpSpPr>
          <a:xfrm>
            <a:off x="1334192" y="2083979"/>
            <a:ext cx="720000" cy="430244"/>
            <a:chOff x="6555416" y="4900731"/>
            <a:chExt cx="720000" cy="378515"/>
          </a:xfrm>
        </p:grpSpPr>
        <p:sp>
          <p:nvSpPr>
            <p:cNvPr id="306" name="四角形: 上の 2 つの角を丸める 305">
              <a:extLst>
                <a:ext uri="{FF2B5EF4-FFF2-40B4-BE49-F238E27FC236}">
                  <a16:creationId xmlns:a16="http://schemas.microsoft.com/office/drawing/2014/main" id="{A136CB88-2F4C-4663-8C85-D359274962E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柏市</a:t>
              </a:r>
            </a:p>
          </p:txBody>
        </p:sp>
        <p:sp>
          <p:nvSpPr>
            <p:cNvPr id="307" name="四角形: 上の 2 つの角を丸める 306">
              <a:extLst>
                <a:ext uri="{FF2B5EF4-FFF2-40B4-BE49-F238E27FC236}">
                  <a16:creationId xmlns:a16="http://schemas.microsoft.com/office/drawing/2014/main" id="{1C045E1E-4DE8-491C-8696-DF8083895AE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8" name="グループ化 307">
            <a:extLst>
              <a:ext uri="{FF2B5EF4-FFF2-40B4-BE49-F238E27FC236}">
                <a16:creationId xmlns:a16="http://schemas.microsoft.com/office/drawing/2014/main" id="{AC68826A-B5A3-4F83-B2B6-854B678081D1}"/>
              </a:ext>
            </a:extLst>
          </p:cNvPr>
          <p:cNvGrpSpPr/>
          <p:nvPr/>
        </p:nvGrpSpPr>
        <p:grpSpPr>
          <a:xfrm>
            <a:off x="1478972" y="1603919"/>
            <a:ext cx="720000" cy="430244"/>
            <a:chOff x="6555416" y="4900731"/>
            <a:chExt cx="720000" cy="378515"/>
          </a:xfrm>
        </p:grpSpPr>
        <p:sp>
          <p:nvSpPr>
            <p:cNvPr id="309" name="四角形: 上の 2 つの角を丸める 308">
              <a:extLst>
                <a:ext uri="{FF2B5EF4-FFF2-40B4-BE49-F238E27FC236}">
                  <a16:creationId xmlns:a16="http://schemas.microsoft.com/office/drawing/2014/main" id="{C38876F0-4173-4D7E-AB3B-FAEA6781BBF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我孫子市</a:t>
              </a:r>
            </a:p>
          </p:txBody>
        </p:sp>
        <p:sp>
          <p:nvSpPr>
            <p:cNvPr id="310" name="四角形: 上の 2 つの角を丸める 309">
              <a:extLst>
                <a:ext uri="{FF2B5EF4-FFF2-40B4-BE49-F238E27FC236}">
                  <a16:creationId xmlns:a16="http://schemas.microsoft.com/office/drawing/2014/main" id="{E29B87F4-E6FE-4F54-A6BE-7C1BB038655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1" name="グループ化 310">
            <a:extLst>
              <a:ext uri="{FF2B5EF4-FFF2-40B4-BE49-F238E27FC236}">
                <a16:creationId xmlns:a16="http://schemas.microsoft.com/office/drawing/2014/main" id="{DB4710EB-F078-4EF8-A2A7-69E73EE09257}"/>
              </a:ext>
            </a:extLst>
          </p:cNvPr>
          <p:cNvGrpSpPr/>
          <p:nvPr/>
        </p:nvGrpSpPr>
        <p:grpSpPr>
          <a:xfrm>
            <a:off x="2431472" y="2083979"/>
            <a:ext cx="720000" cy="430244"/>
            <a:chOff x="6555416" y="4900731"/>
            <a:chExt cx="720000" cy="378515"/>
          </a:xfrm>
        </p:grpSpPr>
        <p:sp>
          <p:nvSpPr>
            <p:cNvPr id="312" name="四角形: 上の 2 つの角を丸める 311">
              <a:extLst>
                <a:ext uri="{FF2B5EF4-FFF2-40B4-BE49-F238E27FC236}">
                  <a16:creationId xmlns:a16="http://schemas.microsoft.com/office/drawing/2014/main" id="{2026F3D8-440E-4F18-9FAA-0A52650AA5D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印西市</a:t>
              </a:r>
            </a:p>
          </p:txBody>
        </p:sp>
        <p:sp>
          <p:nvSpPr>
            <p:cNvPr id="313" name="四角形: 上の 2 つの角を丸める 312">
              <a:extLst>
                <a:ext uri="{FF2B5EF4-FFF2-40B4-BE49-F238E27FC236}">
                  <a16:creationId xmlns:a16="http://schemas.microsoft.com/office/drawing/2014/main" id="{5B94A86E-5404-4119-8C0A-0425B9DB5D1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4" name="グループ化 313">
            <a:extLst>
              <a:ext uri="{FF2B5EF4-FFF2-40B4-BE49-F238E27FC236}">
                <a16:creationId xmlns:a16="http://schemas.microsoft.com/office/drawing/2014/main" id="{CBEA773E-5F89-45C1-B515-8461B798F39A}"/>
              </a:ext>
            </a:extLst>
          </p:cNvPr>
          <p:cNvGrpSpPr/>
          <p:nvPr/>
        </p:nvGrpSpPr>
        <p:grpSpPr>
          <a:xfrm>
            <a:off x="2431472" y="1603919"/>
            <a:ext cx="720000" cy="430244"/>
            <a:chOff x="6555416" y="4900731"/>
            <a:chExt cx="720000" cy="378515"/>
          </a:xfrm>
        </p:grpSpPr>
        <p:sp>
          <p:nvSpPr>
            <p:cNvPr id="315" name="四角形: 上の 2 つの角を丸める 314">
              <a:extLst>
                <a:ext uri="{FF2B5EF4-FFF2-40B4-BE49-F238E27FC236}">
                  <a16:creationId xmlns:a16="http://schemas.microsoft.com/office/drawing/2014/main" id="{010B90E8-45FF-4568-A823-31FCFA7143C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栄町</a:t>
              </a:r>
            </a:p>
          </p:txBody>
        </p:sp>
        <p:sp>
          <p:nvSpPr>
            <p:cNvPr id="316" name="四角形: 上の 2 つの角を丸める 315">
              <a:extLst>
                <a:ext uri="{FF2B5EF4-FFF2-40B4-BE49-F238E27FC236}">
                  <a16:creationId xmlns:a16="http://schemas.microsoft.com/office/drawing/2014/main" id="{A7DDA49D-0378-4C2F-9FBA-88B438B3E6F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7" name="グループ化 316">
            <a:extLst>
              <a:ext uri="{FF2B5EF4-FFF2-40B4-BE49-F238E27FC236}">
                <a16:creationId xmlns:a16="http://schemas.microsoft.com/office/drawing/2014/main" id="{C44304A3-BDA2-48E6-B7EF-821F9B599A44}"/>
              </a:ext>
            </a:extLst>
          </p:cNvPr>
          <p:cNvGrpSpPr/>
          <p:nvPr/>
        </p:nvGrpSpPr>
        <p:grpSpPr>
          <a:xfrm>
            <a:off x="4955182" y="2808415"/>
            <a:ext cx="720000" cy="430244"/>
            <a:chOff x="6555416" y="4900731"/>
            <a:chExt cx="720000" cy="378515"/>
          </a:xfrm>
        </p:grpSpPr>
        <p:sp>
          <p:nvSpPr>
            <p:cNvPr id="318" name="四角形: 上の 2 つの角を丸める 317">
              <a:extLst>
                <a:ext uri="{FF2B5EF4-FFF2-40B4-BE49-F238E27FC236}">
                  <a16:creationId xmlns:a16="http://schemas.microsoft.com/office/drawing/2014/main" id="{75E7B1F3-678B-40AA-A46A-1512DB246D0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匝瑳市</a:t>
              </a:r>
            </a:p>
          </p:txBody>
        </p:sp>
        <p:sp>
          <p:nvSpPr>
            <p:cNvPr id="319" name="四角形: 上の 2 つの角を丸める 318">
              <a:extLst>
                <a:ext uri="{FF2B5EF4-FFF2-40B4-BE49-F238E27FC236}">
                  <a16:creationId xmlns:a16="http://schemas.microsoft.com/office/drawing/2014/main" id="{C11181B8-28B7-4B5C-BC70-BFA79D7566A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0" name="グループ化 319">
            <a:extLst>
              <a:ext uri="{FF2B5EF4-FFF2-40B4-BE49-F238E27FC236}">
                <a16:creationId xmlns:a16="http://schemas.microsoft.com/office/drawing/2014/main" id="{37036831-78F1-45D3-A4D5-CCBD4744FD5B}"/>
              </a:ext>
            </a:extLst>
          </p:cNvPr>
          <p:cNvGrpSpPr/>
          <p:nvPr/>
        </p:nvGrpSpPr>
        <p:grpSpPr>
          <a:xfrm>
            <a:off x="5724802" y="2808415"/>
            <a:ext cx="720000" cy="430244"/>
            <a:chOff x="6555416" y="4900731"/>
            <a:chExt cx="720000" cy="378515"/>
          </a:xfrm>
        </p:grpSpPr>
        <p:sp>
          <p:nvSpPr>
            <p:cNvPr id="321" name="四角形: 上の 2 つの角を丸める 320">
              <a:extLst>
                <a:ext uri="{FF2B5EF4-FFF2-40B4-BE49-F238E27FC236}">
                  <a16:creationId xmlns:a16="http://schemas.microsoft.com/office/drawing/2014/main" id="{BED40F0B-F426-472C-84D3-EF8CF0D140C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旭市</a:t>
              </a:r>
            </a:p>
          </p:txBody>
        </p:sp>
        <p:sp>
          <p:nvSpPr>
            <p:cNvPr id="322" name="四角形: 上の 2 つの角を丸める 321">
              <a:extLst>
                <a:ext uri="{FF2B5EF4-FFF2-40B4-BE49-F238E27FC236}">
                  <a16:creationId xmlns:a16="http://schemas.microsoft.com/office/drawing/2014/main" id="{841AE15F-5A83-4438-BD65-C8FAA4146E3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3" name="グループ化 322">
            <a:extLst>
              <a:ext uri="{FF2B5EF4-FFF2-40B4-BE49-F238E27FC236}">
                <a16:creationId xmlns:a16="http://schemas.microsoft.com/office/drawing/2014/main" id="{9550B82E-AD3C-46BA-912F-3C95A13F75A1}"/>
              </a:ext>
            </a:extLst>
          </p:cNvPr>
          <p:cNvGrpSpPr/>
          <p:nvPr/>
        </p:nvGrpSpPr>
        <p:grpSpPr>
          <a:xfrm>
            <a:off x="5090852" y="2313115"/>
            <a:ext cx="720000" cy="430244"/>
            <a:chOff x="6555416" y="4900731"/>
            <a:chExt cx="720000" cy="378515"/>
          </a:xfrm>
        </p:grpSpPr>
        <p:sp>
          <p:nvSpPr>
            <p:cNvPr id="324" name="四角形: 上の 2 つの角を丸める 323">
              <a:extLst>
                <a:ext uri="{FF2B5EF4-FFF2-40B4-BE49-F238E27FC236}">
                  <a16:creationId xmlns:a16="http://schemas.microsoft.com/office/drawing/2014/main" id="{1C3E04D6-69E4-46B1-B70E-A67724DC405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東庄町</a:t>
              </a:r>
            </a:p>
          </p:txBody>
        </p:sp>
        <p:sp>
          <p:nvSpPr>
            <p:cNvPr id="325" name="四角形: 上の 2 つの角を丸める 324">
              <a:extLst>
                <a:ext uri="{FF2B5EF4-FFF2-40B4-BE49-F238E27FC236}">
                  <a16:creationId xmlns:a16="http://schemas.microsoft.com/office/drawing/2014/main" id="{19BFCFCB-F666-43CF-A041-43D6791553C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6" name="グループ化 325">
            <a:extLst>
              <a:ext uri="{FF2B5EF4-FFF2-40B4-BE49-F238E27FC236}">
                <a16:creationId xmlns:a16="http://schemas.microsoft.com/office/drawing/2014/main" id="{276421D7-F2CF-407C-9ABF-AE1224DD5EC2}"/>
              </a:ext>
            </a:extLst>
          </p:cNvPr>
          <p:cNvGrpSpPr/>
          <p:nvPr/>
        </p:nvGrpSpPr>
        <p:grpSpPr>
          <a:xfrm>
            <a:off x="5860472" y="2313115"/>
            <a:ext cx="720000" cy="430244"/>
            <a:chOff x="6555416" y="4900731"/>
            <a:chExt cx="720000" cy="378515"/>
          </a:xfrm>
        </p:grpSpPr>
        <p:sp>
          <p:nvSpPr>
            <p:cNvPr id="327" name="四角形: 上の 2 つの角を丸める 326">
              <a:extLst>
                <a:ext uri="{FF2B5EF4-FFF2-40B4-BE49-F238E27FC236}">
                  <a16:creationId xmlns:a16="http://schemas.microsoft.com/office/drawing/2014/main" id="{C102FC7D-4B8A-48A1-8514-D56D51F81ED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銚子市</a:t>
              </a:r>
            </a:p>
          </p:txBody>
        </p:sp>
        <p:sp>
          <p:nvSpPr>
            <p:cNvPr id="328" name="四角形: 上の 2 つの角を丸める 327">
              <a:extLst>
                <a:ext uri="{FF2B5EF4-FFF2-40B4-BE49-F238E27FC236}">
                  <a16:creationId xmlns:a16="http://schemas.microsoft.com/office/drawing/2014/main" id="{AEDF8F17-E36C-4D8B-BB1A-DFD86976EE1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9" name="グループ化 328">
            <a:extLst>
              <a:ext uri="{FF2B5EF4-FFF2-40B4-BE49-F238E27FC236}">
                <a16:creationId xmlns:a16="http://schemas.microsoft.com/office/drawing/2014/main" id="{75933594-5C5A-43EB-9F88-19B8AB0B2D60}"/>
              </a:ext>
            </a:extLst>
          </p:cNvPr>
          <p:cNvGrpSpPr/>
          <p:nvPr/>
        </p:nvGrpSpPr>
        <p:grpSpPr>
          <a:xfrm>
            <a:off x="1694588" y="6236006"/>
            <a:ext cx="720000" cy="430244"/>
            <a:chOff x="6555416" y="4900731"/>
            <a:chExt cx="720000" cy="378515"/>
          </a:xfrm>
        </p:grpSpPr>
        <p:sp>
          <p:nvSpPr>
            <p:cNvPr id="330" name="四角形: 上の 2 つの角を丸める 329">
              <a:extLst>
                <a:ext uri="{FF2B5EF4-FFF2-40B4-BE49-F238E27FC236}">
                  <a16:creationId xmlns:a16="http://schemas.microsoft.com/office/drawing/2014/main" id="{0D69D764-6BE2-4DCC-AD78-AC8D234F652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君津市</a:t>
              </a:r>
            </a:p>
          </p:txBody>
        </p:sp>
        <p:sp>
          <p:nvSpPr>
            <p:cNvPr id="331" name="四角形: 上の 2 つの角を丸める 330">
              <a:extLst>
                <a:ext uri="{FF2B5EF4-FFF2-40B4-BE49-F238E27FC236}">
                  <a16:creationId xmlns:a16="http://schemas.microsoft.com/office/drawing/2014/main" id="{664A7352-E256-4485-9A2A-F56D381504A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2" name="グループ化 331">
            <a:extLst>
              <a:ext uri="{FF2B5EF4-FFF2-40B4-BE49-F238E27FC236}">
                <a16:creationId xmlns:a16="http://schemas.microsoft.com/office/drawing/2014/main" id="{C1F92E51-9981-4FFB-8721-BB6AB4BBDD25}"/>
              </a:ext>
            </a:extLst>
          </p:cNvPr>
          <p:cNvGrpSpPr/>
          <p:nvPr/>
        </p:nvGrpSpPr>
        <p:grpSpPr>
          <a:xfrm>
            <a:off x="742088" y="6236006"/>
            <a:ext cx="720000" cy="430244"/>
            <a:chOff x="6555416" y="4900731"/>
            <a:chExt cx="720000" cy="378515"/>
          </a:xfrm>
        </p:grpSpPr>
        <p:sp>
          <p:nvSpPr>
            <p:cNvPr id="333" name="四角形: 上の 2 つの角を丸める 332">
              <a:extLst>
                <a:ext uri="{FF2B5EF4-FFF2-40B4-BE49-F238E27FC236}">
                  <a16:creationId xmlns:a16="http://schemas.microsoft.com/office/drawing/2014/main" id="{2F9450DA-FA5C-404D-95F7-A7AA7C8CE75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富津市</a:t>
              </a:r>
            </a:p>
          </p:txBody>
        </p:sp>
        <p:sp>
          <p:nvSpPr>
            <p:cNvPr id="334" name="四角形: 上の 2 つの角を丸める 333">
              <a:extLst>
                <a:ext uri="{FF2B5EF4-FFF2-40B4-BE49-F238E27FC236}">
                  <a16:creationId xmlns:a16="http://schemas.microsoft.com/office/drawing/2014/main" id="{EC973E34-6778-41F8-8BB0-E4BCB46ED6B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5" name="グループ化 334">
            <a:extLst>
              <a:ext uri="{FF2B5EF4-FFF2-40B4-BE49-F238E27FC236}">
                <a16:creationId xmlns:a16="http://schemas.microsoft.com/office/drawing/2014/main" id="{BAC50938-011D-46A5-B6EC-248B32456E49}"/>
              </a:ext>
            </a:extLst>
          </p:cNvPr>
          <p:cNvGrpSpPr/>
          <p:nvPr/>
        </p:nvGrpSpPr>
        <p:grpSpPr>
          <a:xfrm>
            <a:off x="1694588" y="7028486"/>
            <a:ext cx="720000" cy="430244"/>
            <a:chOff x="6555416" y="4900731"/>
            <a:chExt cx="720000" cy="378515"/>
          </a:xfrm>
        </p:grpSpPr>
        <p:sp>
          <p:nvSpPr>
            <p:cNvPr id="336" name="四角形: 上の 2 つの角を丸める 335">
              <a:extLst>
                <a:ext uri="{FF2B5EF4-FFF2-40B4-BE49-F238E27FC236}">
                  <a16:creationId xmlns:a16="http://schemas.microsoft.com/office/drawing/2014/main" id="{DFC54223-BE2F-49BE-BA94-2B5012CBBE1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鴨川市</a:t>
              </a:r>
            </a:p>
          </p:txBody>
        </p:sp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A3F5F053-3CD9-4A40-83FC-0247236C01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8" name="グループ化 337">
            <a:extLst>
              <a:ext uri="{FF2B5EF4-FFF2-40B4-BE49-F238E27FC236}">
                <a16:creationId xmlns:a16="http://schemas.microsoft.com/office/drawing/2014/main" id="{037B1A4B-0AE4-424B-8A79-193174A7281C}"/>
              </a:ext>
            </a:extLst>
          </p:cNvPr>
          <p:cNvGrpSpPr/>
          <p:nvPr/>
        </p:nvGrpSpPr>
        <p:grpSpPr>
          <a:xfrm>
            <a:off x="742088" y="7028486"/>
            <a:ext cx="720000" cy="430244"/>
            <a:chOff x="6555416" y="4900731"/>
            <a:chExt cx="720000" cy="378515"/>
          </a:xfrm>
        </p:grpSpPr>
        <p:sp>
          <p:nvSpPr>
            <p:cNvPr id="339" name="四角形: 上の 2 つの角を丸める 338">
              <a:extLst>
                <a:ext uri="{FF2B5EF4-FFF2-40B4-BE49-F238E27FC236}">
                  <a16:creationId xmlns:a16="http://schemas.microsoft.com/office/drawing/2014/main" id="{904D9EEC-322E-422F-B0ED-68043F54933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鋸南町</a:t>
              </a:r>
            </a:p>
          </p:txBody>
        </p:sp>
        <p:sp>
          <p:nvSpPr>
            <p:cNvPr id="340" name="四角形: 上の 2 つの角を丸める 339">
              <a:extLst>
                <a:ext uri="{FF2B5EF4-FFF2-40B4-BE49-F238E27FC236}">
                  <a16:creationId xmlns:a16="http://schemas.microsoft.com/office/drawing/2014/main" id="{E0725C1A-2903-4DC2-BDA6-8C251931324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1" name="グループ化 340">
            <a:extLst>
              <a:ext uri="{FF2B5EF4-FFF2-40B4-BE49-F238E27FC236}">
                <a16:creationId xmlns:a16="http://schemas.microsoft.com/office/drawing/2014/main" id="{A0FFD5A3-CEE2-4994-B43D-D6370474E7C3}"/>
              </a:ext>
            </a:extLst>
          </p:cNvPr>
          <p:cNvGrpSpPr/>
          <p:nvPr/>
        </p:nvGrpSpPr>
        <p:grpSpPr>
          <a:xfrm>
            <a:off x="1107848" y="7592366"/>
            <a:ext cx="720000" cy="430244"/>
            <a:chOff x="6555416" y="4900731"/>
            <a:chExt cx="720000" cy="378515"/>
          </a:xfrm>
        </p:grpSpPr>
        <p:sp>
          <p:nvSpPr>
            <p:cNvPr id="342" name="四角形: 上の 2 つの角を丸める 341">
              <a:extLst>
                <a:ext uri="{FF2B5EF4-FFF2-40B4-BE49-F238E27FC236}">
                  <a16:creationId xmlns:a16="http://schemas.microsoft.com/office/drawing/2014/main" id="{46BD3788-6626-4BBE-8EB5-E6C68BB048B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南房総市</a:t>
              </a:r>
            </a:p>
          </p:txBody>
        </p:sp>
        <p:sp>
          <p:nvSpPr>
            <p:cNvPr id="343" name="四角形: 上の 2 つの角を丸める 342">
              <a:extLst>
                <a:ext uri="{FF2B5EF4-FFF2-40B4-BE49-F238E27FC236}">
                  <a16:creationId xmlns:a16="http://schemas.microsoft.com/office/drawing/2014/main" id="{601B1D23-5BF7-4FAB-9D3B-1E48124AF11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4" name="グループ化 343">
            <a:extLst>
              <a:ext uri="{FF2B5EF4-FFF2-40B4-BE49-F238E27FC236}">
                <a16:creationId xmlns:a16="http://schemas.microsoft.com/office/drawing/2014/main" id="{036D9544-B603-4FC6-8248-9FC0405793BB}"/>
              </a:ext>
            </a:extLst>
          </p:cNvPr>
          <p:cNvGrpSpPr/>
          <p:nvPr/>
        </p:nvGrpSpPr>
        <p:grpSpPr>
          <a:xfrm>
            <a:off x="444908" y="8148626"/>
            <a:ext cx="720000" cy="430244"/>
            <a:chOff x="6555416" y="4900731"/>
            <a:chExt cx="720000" cy="378515"/>
          </a:xfrm>
        </p:grpSpPr>
        <p:sp>
          <p:nvSpPr>
            <p:cNvPr id="345" name="四角形: 上の 2 つの角を丸める 344">
              <a:extLst>
                <a:ext uri="{FF2B5EF4-FFF2-40B4-BE49-F238E27FC236}">
                  <a16:creationId xmlns:a16="http://schemas.microsoft.com/office/drawing/2014/main" id="{19482E8D-0583-4900-B10C-53DCC9426CD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館山市</a:t>
              </a:r>
            </a:p>
          </p:txBody>
        </p:sp>
        <p:sp>
          <p:nvSpPr>
            <p:cNvPr id="346" name="四角形: 上の 2 つの角を丸める 345">
              <a:extLst>
                <a:ext uri="{FF2B5EF4-FFF2-40B4-BE49-F238E27FC236}">
                  <a16:creationId xmlns:a16="http://schemas.microsoft.com/office/drawing/2014/main" id="{3F3411FB-F81B-4A2C-AD8B-2DC57A17596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7" name="グループ化 346">
            <a:extLst>
              <a:ext uri="{FF2B5EF4-FFF2-40B4-BE49-F238E27FC236}">
                <a16:creationId xmlns:a16="http://schemas.microsoft.com/office/drawing/2014/main" id="{149ED053-1F4C-4D5C-B985-3D60225217E1}"/>
              </a:ext>
            </a:extLst>
          </p:cNvPr>
          <p:cNvGrpSpPr/>
          <p:nvPr/>
        </p:nvGrpSpPr>
        <p:grpSpPr>
          <a:xfrm>
            <a:off x="2067968" y="4520705"/>
            <a:ext cx="720000" cy="430244"/>
            <a:chOff x="6555416" y="4900731"/>
            <a:chExt cx="720000" cy="378515"/>
          </a:xfrm>
        </p:grpSpPr>
        <p:sp>
          <p:nvSpPr>
            <p:cNvPr id="348" name="四角形: 上の 2 つの角を丸める 347">
              <a:extLst>
                <a:ext uri="{FF2B5EF4-FFF2-40B4-BE49-F238E27FC236}">
                  <a16:creationId xmlns:a16="http://schemas.microsoft.com/office/drawing/2014/main" id="{E5AC3BCE-3F70-4F2A-9CEB-BA614EE5A7C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市原市</a:t>
              </a:r>
            </a:p>
          </p:txBody>
        </p:sp>
        <p:sp>
          <p:nvSpPr>
            <p:cNvPr id="349" name="四角形: 上の 2 つの角を丸める 348">
              <a:extLst>
                <a:ext uri="{FF2B5EF4-FFF2-40B4-BE49-F238E27FC236}">
                  <a16:creationId xmlns:a16="http://schemas.microsoft.com/office/drawing/2014/main" id="{7426ACA3-6AD7-4960-B169-EB5A4C7E913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0" name="グループ化 349">
            <a:extLst>
              <a:ext uri="{FF2B5EF4-FFF2-40B4-BE49-F238E27FC236}">
                <a16:creationId xmlns:a16="http://schemas.microsoft.com/office/drawing/2014/main" id="{990BD186-F997-4549-9BD2-7C0CDAE0EC77}"/>
              </a:ext>
            </a:extLst>
          </p:cNvPr>
          <p:cNvGrpSpPr/>
          <p:nvPr/>
        </p:nvGrpSpPr>
        <p:grpSpPr>
          <a:xfrm>
            <a:off x="1526948" y="4985525"/>
            <a:ext cx="720000" cy="430244"/>
            <a:chOff x="6555416" y="4900731"/>
            <a:chExt cx="720000" cy="378515"/>
          </a:xfrm>
        </p:grpSpPr>
        <p:sp>
          <p:nvSpPr>
            <p:cNvPr id="351" name="四角形: 上の 2 つの角を丸める 350">
              <a:extLst>
                <a:ext uri="{FF2B5EF4-FFF2-40B4-BE49-F238E27FC236}">
                  <a16:creationId xmlns:a16="http://schemas.microsoft.com/office/drawing/2014/main" id="{EF13ECFD-1FE2-49B3-A87E-B10A76BE180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袖ヶ浦市</a:t>
              </a:r>
            </a:p>
          </p:txBody>
        </p:sp>
        <p:sp>
          <p:nvSpPr>
            <p:cNvPr id="352" name="四角形: 上の 2 つの角を丸める 351">
              <a:extLst>
                <a:ext uri="{FF2B5EF4-FFF2-40B4-BE49-F238E27FC236}">
                  <a16:creationId xmlns:a16="http://schemas.microsoft.com/office/drawing/2014/main" id="{169F35E1-7389-4C3F-A46A-EE0C91A899D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3" name="グループ化 352">
            <a:extLst>
              <a:ext uri="{FF2B5EF4-FFF2-40B4-BE49-F238E27FC236}">
                <a16:creationId xmlns:a16="http://schemas.microsoft.com/office/drawing/2014/main" id="{DF31A090-0E2B-41E1-86CC-7EADFC22946C}"/>
              </a:ext>
            </a:extLst>
          </p:cNvPr>
          <p:cNvGrpSpPr/>
          <p:nvPr/>
        </p:nvGrpSpPr>
        <p:grpSpPr>
          <a:xfrm>
            <a:off x="757328" y="5297945"/>
            <a:ext cx="720000" cy="430244"/>
            <a:chOff x="6555416" y="4900731"/>
            <a:chExt cx="720000" cy="378515"/>
          </a:xfrm>
        </p:grpSpPr>
        <p:sp>
          <p:nvSpPr>
            <p:cNvPr id="354" name="四角形: 上の 2 つの角を丸める 353">
              <a:extLst>
                <a:ext uri="{FF2B5EF4-FFF2-40B4-BE49-F238E27FC236}">
                  <a16:creationId xmlns:a16="http://schemas.microsoft.com/office/drawing/2014/main" id="{1FD9BAB0-09F0-4C89-8ED2-2C3A7340549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木更津市</a:t>
              </a:r>
            </a:p>
          </p:txBody>
        </p:sp>
        <p:sp>
          <p:nvSpPr>
            <p:cNvPr id="355" name="四角形: 上の 2 つの角を丸める 354">
              <a:extLst>
                <a:ext uri="{FF2B5EF4-FFF2-40B4-BE49-F238E27FC236}">
                  <a16:creationId xmlns:a16="http://schemas.microsoft.com/office/drawing/2014/main" id="{E6FE236D-27E8-4ACC-BD2A-12B73C436B4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6" name="グループ化 355">
            <a:extLst>
              <a:ext uri="{FF2B5EF4-FFF2-40B4-BE49-F238E27FC236}">
                <a16:creationId xmlns:a16="http://schemas.microsoft.com/office/drawing/2014/main" id="{F623D7FF-A342-4510-812C-887C9DA1E1F2}"/>
              </a:ext>
            </a:extLst>
          </p:cNvPr>
          <p:cNvGrpSpPr/>
          <p:nvPr/>
        </p:nvGrpSpPr>
        <p:grpSpPr>
          <a:xfrm>
            <a:off x="2605721" y="6722202"/>
            <a:ext cx="720000" cy="430244"/>
            <a:chOff x="6555416" y="4900731"/>
            <a:chExt cx="720000" cy="378515"/>
          </a:xfrm>
        </p:grpSpPr>
        <p:sp>
          <p:nvSpPr>
            <p:cNvPr id="357" name="四角形: 上の 2 つの角を丸める 356">
              <a:extLst>
                <a:ext uri="{FF2B5EF4-FFF2-40B4-BE49-F238E27FC236}">
                  <a16:creationId xmlns:a16="http://schemas.microsoft.com/office/drawing/2014/main" id="{F05A538D-C468-43AC-A8C5-678E02558AC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勝浦市</a:t>
              </a:r>
            </a:p>
          </p:txBody>
        </p:sp>
        <p:sp>
          <p:nvSpPr>
            <p:cNvPr id="358" name="四角形: 上の 2 つの角を丸める 357">
              <a:extLst>
                <a:ext uri="{FF2B5EF4-FFF2-40B4-BE49-F238E27FC236}">
                  <a16:creationId xmlns:a16="http://schemas.microsoft.com/office/drawing/2014/main" id="{584F880B-17B3-4A9F-9D8A-F416C5CF058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9" name="グループ化 358">
            <a:extLst>
              <a:ext uri="{FF2B5EF4-FFF2-40B4-BE49-F238E27FC236}">
                <a16:creationId xmlns:a16="http://schemas.microsoft.com/office/drawing/2014/main" id="{75B55FDE-018F-4349-9C5E-1FAE998B4913}"/>
              </a:ext>
            </a:extLst>
          </p:cNvPr>
          <p:cNvGrpSpPr/>
          <p:nvPr/>
        </p:nvGrpSpPr>
        <p:grpSpPr>
          <a:xfrm>
            <a:off x="3382961" y="6722202"/>
            <a:ext cx="720000" cy="430244"/>
            <a:chOff x="6555416" y="4900731"/>
            <a:chExt cx="720000" cy="378515"/>
          </a:xfrm>
        </p:grpSpPr>
        <p:sp>
          <p:nvSpPr>
            <p:cNvPr id="360" name="四角形: 上の 2 つの角を丸める 359">
              <a:extLst>
                <a:ext uri="{FF2B5EF4-FFF2-40B4-BE49-F238E27FC236}">
                  <a16:creationId xmlns:a16="http://schemas.microsoft.com/office/drawing/2014/main" id="{849DC528-A93C-49AD-8DA7-CD1CD1C2849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御宿町</a:t>
              </a:r>
            </a:p>
          </p:txBody>
        </p:sp>
        <p:sp>
          <p:nvSpPr>
            <p:cNvPr id="361" name="四角形: 上の 2 つの角を丸める 360">
              <a:extLst>
                <a:ext uri="{FF2B5EF4-FFF2-40B4-BE49-F238E27FC236}">
                  <a16:creationId xmlns:a16="http://schemas.microsoft.com/office/drawing/2014/main" id="{E5E671CE-E99D-4788-98EB-69AF153D75C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2" name="グループ化 361">
            <a:extLst>
              <a:ext uri="{FF2B5EF4-FFF2-40B4-BE49-F238E27FC236}">
                <a16:creationId xmlns:a16="http://schemas.microsoft.com/office/drawing/2014/main" id="{5E07252C-0F51-4ACD-BEE4-A43B9A820CF4}"/>
              </a:ext>
            </a:extLst>
          </p:cNvPr>
          <p:cNvGrpSpPr/>
          <p:nvPr/>
        </p:nvGrpSpPr>
        <p:grpSpPr>
          <a:xfrm>
            <a:off x="2605721" y="6234522"/>
            <a:ext cx="720000" cy="430244"/>
            <a:chOff x="6555416" y="4900731"/>
            <a:chExt cx="720000" cy="378515"/>
          </a:xfrm>
        </p:grpSpPr>
        <p:sp>
          <p:nvSpPr>
            <p:cNvPr id="363" name="四角形: 上の 2 つの角を丸める 362">
              <a:extLst>
                <a:ext uri="{FF2B5EF4-FFF2-40B4-BE49-F238E27FC236}">
                  <a16:creationId xmlns:a16="http://schemas.microsoft.com/office/drawing/2014/main" id="{A07D197A-6115-479B-AEDC-76AE0036C57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大多喜町</a:t>
              </a:r>
            </a:p>
          </p:txBody>
        </p:sp>
        <p:sp>
          <p:nvSpPr>
            <p:cNvPr id="364" name="四角形: 上の 2 つの角を丸める 363">
              <a:extLst>
                <a:ext uri="{FF2B5EF4-FFF2-40B4-BE49-F238E27FC236}">
                  <a16:creationId xmlns:a16="http://schemas.microsoft.com/office/drawing/2014/main" id="{8404F8F0-EA13-4AB7-8084-83327B66E14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5" name="グループ化 364">
            <a:extLst>
              <a:ext uri="{FF2B5EF4-FFF2-40B4-BE49-F238E27FC236}">
                <a16:creationId xmlns:a16="http://schemas.microsoft.com/office/drawing/2014/main" id="{FF1F5815-EFF9-49D9-A5E5-CBCFB24EDB64}"/>
              </a:ext>
            </a:extLst>
          </p:cNvPr>
          <p:cNvGrpSpPr/>
          <p:nvPr/>
        </p:nvGrpSpPr>
        <p:grpSpPr>
          <a:xfrm>
            <a:off x="3382961" y="6234522"/>
            <a:ext cx="720000" cy="430244"/>
            <a:chOff x="6555416" y="4900731"/>
            <a:chExt cx="720000" cy="378515"/>
          </a:xfrm>
        </p:grpSpPr>
        <p:sp>
          <p:nvSpPr>
            <p:cNvPr id="366" name="四角形: 上の 2 つの角を丸める 365">
              <a:extLst>
                <a:ext uri="{FF2B5EF4-FFF2-40B4-BE49-F238E27FC236}">
                  <a16:creationId xmlns:a16="http://schemas.microsoft.com/office/drawing/2014/main" id="{959C253E-6EC2-4D1C-9ADD-5C347F51223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いすみ市</a:t>
              </a:r>
            </a:p>
          </p:txBody>
        </p:sp>
        <p:sp>
          <p:nvSpPr>
            <p:cNvPr id="367" name="四角形: 上の 2 つの角を丸める 366">
              <a:extLst>
                <a:ext uri="{FF2B5EF4-FFF2-40B4-BE49-F238E27FC236}">
                  <a16:creationId xmlns:a16="http://schemas.microsoft.com/office/drawing/2014/main" id="{C9C9AEBB-73D9-4DF1-8401-1913F9A95FE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8" name="グループ化 367">
            <a:extLst>
              <a:ext uri="{FF2B5EF4-FFF2-40B4-BE49-F238E27FC236}">
                <a16:creationId xmlns:a16="http://schemas.microsoft.com/office/drawing/2014/main" id="{924FBF1C-3BD7-4459-B89C-F644D6745CDA}"/>
              </a:ext>
            </a:extLst>
          </p:cNvPr>
          <p:cNvGrpSpPr/>
          <p:nvPr/>
        </p:nvGrpSpPr>
        <p:grpSpPr>
          <a:xfrm>
            <a:off x="2900192" y="5678262"/>
            <a:ext cx="720000" cy="430244"/>
            <a:chOff x="6555416" y="4900731"/>
            <a:chExt cx="720000" cy="378515"/>
          </a:xfrm>
        </p:grpSpPr>
        <p:sp>
          <p:nvSpPr>
            <p:cNvPr id="369" name="四角形: 上の 2 つの角を丸める 368">
              <a:extLst>
                <a:ext uri="{FF2B5EF4-FFF2-40B4-BE49-F238E27FC236}">
                  <a16:creationId xmlns:a16="http://schemas.microsoft.com/office/drawing/2014/main" id="{C4C42954-0ED5-4300-ABDF-1F651CE88E7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睦沢町</a:t>
              </a:r>
            </a:p>
          </p:txBody>
        </p:sp>
        <p:sp>
          <p:nvSpPr>
            <p:cNvPr id="370" name="四角形: 上の 2 つの角を丸める 369">
              <a:extLst>
                <a:ext uri="{FF2B5EF4-FFF2-40B4-BE49-F238E27FC236}">
                  <a16:creationId xmlns:a16="http://schemas.microsoft.com/office/drawing/2014/main" id="{DFF27134-5112-4BA2-B5CD-60C1E9D71BC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1" name="グループ化 370">
            <a:extLst>
              <a:ext uri="{FF2B5EF4-FFF2-40B4-BE49-F238E27FC236}">
                <a16:creationId xmlns:a16="http://schemas.microsoft.com/office/drawing/2014/main" id="{BFBA7C5A-47B6-457C-9D7A-33DC436EB999}"/>
              </a:ext>
            </a:extLst>
          </p:cNvPr>
          <p:cNvGrpSpPr/>
          <p:nvPr/>
        </p:nvGrpSpPr>
        <p:grpSpPr>
          <a:xfrm>
            <a:off x="3677432" y="5678262"/>
            <a:ext cx="720000" cy="430244"/>
            <a:chOff x="6555416" y="4900731"/>
            <a:chExt cx="720000" cy="378515"/>
          </a:xfrm>
        </p:grpSpPr>
        <p:sp>
          <p:nvSpPr>
            <p:cNvPr id="372" name="四角形: 上の 2 つの角を丸める 371">
              <a:extLst>
                <a:ext uri="{FF2B5EF4-FFF2-40B4-BE49-F238E27FC236}">
                  <a16:creationId xmlns:a16="http://schemas.microsoft.com/office/drawing/2014/main" id="{3E0AF628-BC30-4936-9B30-4309A3B78F9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一宮町</a:t>
              </a:r>
            </a:p>
          </p:txBody>
        </p:sp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776AF6B2-CD2F-4EA0-9D25-27CB11D3829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4" name="グループ化 373">
            <a:extLst>
              <a:ext uri="{FF2B5EF4-FFF2-40B4-BE49-F238E27FC236}">
                <a16:creationId xmlns:a16="http://schemas.microsoft.com/office/drawing/2014/main" id="{4BE73B6C-C47E-432C-9814-CBCBAA8FD0D0}"/>
              </a:ext>
            </a:extLst>
          </p:cNvPr>
          <p:cNvGrpSpPr/>
          <p:nvPr/>
        </p:nvGrpSpPr>
        <p:grpSpPr>
          <a:xfrm>
            <a:off x="2138192" y="5678262"/>
            <a:ext cx="720000" cy="430244"/>
            <a:chOff x="6555416" y="4900731"/>
            <a:chExt cx="720000" cy="378515"/>
          </a:xfrm>
        </p:grpSpPr>
        <p:sp>
          <p:nvSpPr>
            <p:cNvPr id="375" name="四角形: 上の 2 つの角を丸める 374">
              <a:extLst>
                <a:ext uri="{FF2B5EF4-FFF2-40B4-BE49-F238E27FC236}">
                  <a16:creationId xmlns:a16="http://schemas.microsoft.com/office/drawing/2014/main" id="{1D27F8B0-0A46-485D-AC37-6ADFE0ABC94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長南町</a:t>
              </a:r>
            </a:p>
          </p:txBody>
        </p:sp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3F791F78-53D2-4D5C-A1C8-28020D503E9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7" name="グループ化 376">
            <a:extLst>
              <a:ext uri="{FF2B5EF4-FFF2-40B4-BE49-F238E27FC236}">
                <a16:creationId xmlns:a16="http://schemas.microsoft.com/office/drawing/2014/main" id="{E6F4B616-A7BE-46B9-81AD-AFAB2FC4FF7C}"/>
              </a:ext>
            </a:extLst>
          </p:cNvPr>
          <p:cNvGrpSpPr/>
          <p:nvPr/>
        </p:nvGrpSpPr>
        <p:grpSpPr>
          <a:xfrm>
            <a:off x="3090692" y="5190582"/>
            <a:ext cx="720000" cy="430244"/>
            <a:chOff x="6555416" y="4900731"/>
            <a:chExt cx="720000" cy="378515"/>
          </a:xfrm>
        </p:grpSpPr>
        <p:sp>
          <p:nvSpPr>
            <p:cNvPr id="378" name="四角形: 上の 2 つの角を丸める 377">
              <a:extLst>
                <a:ext uri="{FF2B5EF4-FFF2-40B4-BE49-F238E27FC236}">
                  <a16:creationId xmlns:a16="http://schemas.microsoft.com/office/drawing/2014/main" id="{A7955F02-95D4-4302-AA08-BD11E01F38E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茂原市</a:t>
              </a:r>
            </a:p>
          </p:txBody>
        </p:sp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180FA510-51F0-4CD4-AD96-24F6732F2C3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0" name="グループ化 379">
            <a:extLst>
              <a:ext uri="{FF2B5EF4-FFF2-40B4-BE49-F238E27FC236}">
                <a16:creationId xmlns:a16="http://schemas.microsoft.com/office/drawing/2014/main" id="{2F0D1660-F306-4E68-ABDC-F5C70EE8F9E0}"/>
              </a:ext>
            </a:extLst>
          </p:cNvPr>
          <p:cNvGrpSpPr/>
          <p:nvPr/>
        </p:nvGrpSpPr>
        <p:grpSpPr>
          <a:xfrm>
            <a:off x="3867932" y="5190582"/>
            <a:ext cx="720000" cy="430244"/>
            <a:chOff x="6555416" y="4900731"/>
            <a:chExt cx="720000" cy="378515"/>
          </a:xfrm>
        </p:grpSpPr>
        <p:sp>
          <p:nvSpPr>
            <p:cNvPr id="381" name="四角形: 上の 2 つの角を丸める 380">
              <a:extLst>
                <a:ext uri="{FF2B5EF4-FFF2-40B4-BE49-F238E27FC236}">
                  <a16:creationId xmlns:a16="http://schemas.microsoft.com/office/drawing/2014/main" id="{0DE8BDD0-B63B-45A0-9C67-01DB9D187E9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長生村</a:t>
              </a:r>
            </a:p>
          </p:txBody>
        </p:sp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97B60A0F-F1BC-4B7F-8A5F-097F2D6A3AE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3" name="グループ化 382">
            <a:extLst>
              <a:ext uri="{FF2B5EF4-FFF2-40B4-BE49-F238E27FC236}">
                <a16:creationId xmlns:a16="http://schemas.microsoft.com/office/drawing/2014/main" id="{55EEE8F7-DDDE-4419-A876-7F3AB59E0064}"/>
              </a:ext>
            </a:extLst>
          </p:cNvPr>
          <p:cNvGrpSpPr/>
          <p:nvPr/>
        </p:nvGrpSpPr>
        <p:grpSpPr>
          <a:xfrm>
            <a:off x="2328692" y="5190582"/>
            <a:ext cx="720000" cy="430244"/>
            <a:chOff x="6555416" y="4900731"/>
            <a:chExt cx="720000" cy="378515"/>
          </a:xfrm>
        </p:grpSpPr>
        <p:sp>
          <p:nvSpPr>
            <p:cNvPr id="384" name="四角形: 上の 2 つの角を丸める 383">
              <a:extLst>
                <a:ext uri="{FF2B5EF4-FFF2-40B4-BE49-F238E27FC236}">
                  <a16:creationId xmlns:a16="http://schemas.microsoft.com/office/drawing/2014/main" id="{1EB09DE1-5ACA-4132-8CFB-62645724035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長柄町</a:t>
              </a:r>
            </a:p>
          </p:txBody>
        </p:sp>
        <p:sp>
          <p:nvSpPr>
            <p:cNvPr id="385" name="四角形: 上の 2 つの角を丸める 384">
              <a:extLst>
                <a:ext uri="{FF2B5EF4-FFF2-40B4-BE49-F238E27FC236}">
                  <a16:creationId xmlns:a16="http://schemas.microsoft.com/office/drawing/2014/main" id="{E954A320-8179-4B33-B6E2-9716C07136C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6" name="グループ化 385">
            <a:extLst>
              <a:ext uri="{FF2B5EF4-FFF2-40B4-BE49-F238E27FC236}">
                <a16:creationId xmlns:a16="http://schemas.microsoft.com/office/drawing/2014/main" id="{B6F724F2-3046-4C2E-B301-CF1BA35B59FC}"/>
              </a:ext>
            </a:extLst>
          </p:cNvPr>
          <p:cNvGrpSpPr/>
          <p:nvPr/>
        </p:nvGrpSpPr>
        <p:grpSpPr>
          <a:xfrm>
            <a:off x="2877332" y="4718142"/>
            <a:ext cx="720000" cy="430244"/>
            <a:chOff x="6555416" y="4900731"/>
            <a:chExt cx="720000" cy="378515"/>
          </a:xfrm>
        </p:grpSpPr>
        <p:sp>
          <p:nvSpPr>
            <p:cNvPr id="387" name="四角形: 上の 2 つの角を丸める 386">
              <a:extLst>
                <a:ext uri="{FF2B5EF4-FFF2-40B4-BE49-F238E27FC236}">
                  <a16:creationId xmlns:a16="http://schemas.microsoft.com/office/drawing/2014/main" id="{E5631B24-9A37-44E1-8456-F3368DB54DF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大網白里町</a:t>
              </a:r>
            </a:p>
          </p:txBody>
        </p:sp>
        <p:sp>
          <p:nvSpPr>
            <p:cNvPr id="388" name="四角形: 上の 2 つの角を丸める 387">
              <a:extLst>
                <a:ext uri="{FF2B5EF4-FFF2-40B4-BE49-F238E27FC236}">
                  <a16:creationId xmlns:a16="http://schemas.microsoft.com/office/drawing/2014/main" id="{B569EDE5-1C70-4BFC-A942-B2EC1843617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9" name="グループ化 388">
            <a:extLst>
              <a:ext uri="{FF2B5EF4-FFF2-40B4-BE49-F238E27FC236}">
                <a16:creationId xmlns:a16="http://schemas.microsoft.com/office/drawing/2014/main" id="{29AA5F27-FFF3-4150-8024-93C3BC2366FB}"/>
              </a:ext>
            </a:extLst>
          </p:cNvPr>
          <p:cNvGrpSpPr/>
          <p:nvPr/>
        </p:nvGrpSpPr>
        <p:grpSpPr>
          <a:xfrm>
            <a:off x="3654572" y="4718142"/>
            <a:ext cx="720000" cy="430244"/>
            <a:chOff x="6555416" y="4900731"/>
            <a:chExt cx="720000" cy="378515"/>
          </a:xfrm>
        </p:grpSpPr>
        <p:sp>
          <p:nvSpPr>
            <p:cNvPr id="390" name="四角形: 上の 2 つの角を丸める 389">
              <a:extLst>
                <a:ext uri="{FF2B5EF4-FFF2-40B4-BE49-F238E27FC236}">
                  <a16:creationId xmlns:a16="http://schemas.microsoft.com/office/drawing/2014/main" id="{9915EF73-9090-477E-8C10-542B3C71C54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白子町</a:t>
              </a:r>
            </a:p>
          </p:txBody>
        </p:sp>
        <p:sp>
          <p:nvSpPr>
            <p:cNvPr id="391" name="四角形: 上の 2 つの角を丸める 390">
              <a:extLst>
                <a:ext uri="{FF2B5EF4-FFF2-40B4-BE49-F238E27FC236}">
                  <a16:creationId xmlns:a16="http://schemas.microsoft.com/office/drawing/2014/main" id="{BA1E5603-6ADD-4BB8-9E1A-F13E7F6A8C0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2" name="グループ化 391">
            <a:extLst>
              <a:ext uri="{FF2B5EF4-FFF2-40B4-BE49-F238E27FC236}">
                <a16:creationId xmlns:a16="http://schemas.microsoft.com/office/drawing/2014/main" id="{54FAE891-7A24-476E-91A4-28C282E7B244}"/>
              </a:ext>
            </a:extLst>
          </p:cNvPr>
          <p:cNvGrpSpPr/>
          <p:nvPr/>
        </p:nvGrpSpPr>
        <p:grpSpPr>
          <a:xfrm>
            <a:off x="3348823" y="4238082"/>
            <a:ext cx="720000" cy="430244"/>
            <a:chOff x="6555416" y="4900731"/>
            <a:chExt cx="720000" cy="378515"/>
          </a:xfrm>
        </p:grpSpPr>
        <p:sp>
          <p:nvSpPr>
            <p:cNvPr id="393" name="四角形: 上の 2 つの角を丸める 392">
              <a:extLst>
                <a:ext uri="{FF2B5EF4-FFF2-40B4-BE49-F238E27FC236}">
                  <a16:creationId xmlns:a16="http://schemas.microsoft.com/office/drawing/2014/main" id="{81C4B1B2-1907-402F-96AE-475BFBC0B71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東金市</a:t>
              </a:r>
            </a:p>
          </p:txBody>
        </p:sp>
        <p:sp>
          <p:nvSpPr>
            <p:cNvPr id="394" name="四角形: 上の 2 つの角を丸める 393">
              <a:extLst>
                <a:ext uri="{FF2B5EF4-FFF2-40B4-BE49-F238E27FC236}">
                  <a16:creationId xmlns:a16="http://schemas.microsoft.com/office/drawing/2014/main" id="{4304AB23-B4E9-47F2-AFEF-3BE5D0D8444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5" name="グループ化 394">
            <a:extLst>
              <a:ext uri="{FF2B5EF4-FFF2-40B4-BE49-F238E27FC236}">
                <a16:creationId xmlns:a16="http://schemas.microsoft.com/office/drawing/2014/main" id="{3284AC8B-AECA-440E-B559-8DDFC7ED69E8}"/>
              </a:ext>
            </a:extLst>
          </p:cNvPr>
          <p:cNvGrpSpPr/>
          <p:nvPr/>
        </p:nvGrpSpPr>
        <p:grpSpPr>
          <a:xfrm>
            <a:off x="4103810" y="4238082"/>
            <a:ext cx="720000" cy="430244"/>
            <a:chOff x="6555416" y="4900731"/>
            <a:chExt cx="720000" cy="378515"/>
          </a:xfrm>
        </p:grpSpPr>
        <p:sp>
          <p:nvSpPr>
            <p:cNvPr id="396" name="四角形: 上の 2 つの角を丸める 395">
              <a:extLst>
                <a:ext uri="{FF2B5EF4-FFF2-40B4-BE49-F238E27FC236}">
                  <a16:creationId xmlns:a16="http://schemas.microsoft.com/office/drawing/2014/main" id="{B75F5B19-E7F9-48CC-993B-5860E5DFE7E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九十九里町</a:t>
              </a:r>
            </a:p>
          </p:txBody>
        </p:sp>
        <p:sp>
          <p:nvSpPr>
            <p:cNvPr id="397" name="四角形: 上の 2 つの角を丸める 396">
              <a:extLst>
                <a:ext uri="{FF2B5EF4-FFF2-40B4-BE49-F238E27FC236}">
                  <a16:creationId xmlns:a16="http://schemas.microsoft.com/office/drawing/2014/main" id="{0A3B9817-7357-4097-A32D-3386D68959E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8" name="グループ化 397">
            <a:extLst>
              <a:ext uri="{FF2B5EF4-FFF2-40B4-BE49-F238E27FC236}">
                <a16:creationId xmlns:a16="http://schemas.microsoft.com/office/drawing/2014/main" id="{C06219DA-A7D7-4EC1-852F-4A5E731B9511}"/>
              </a:ext>
            </a:extLst>
          </p:cNvPr>
          <p:cNvGrpSpPr/>
          <p:nvPr/>
        </p:nvGrpSpPr>
        <p:grpSpPr>
          <a:xfrm>
            <a:off x="1130866" y="2576922"/>
            <a:ext cx="720000" cy="430244"/>
            <a:chOff x="6555416" y="4900731"/>
            <a:chExt cx="720000" cy="378515"/>
          </a:xfrm>
        </p:grpSpPr>
        <p:sp>
          <p:nvSpPr>
            <p:cNvPr id="399" name="四角形: 上の 2 つの角を丸める 398">
              <a:extLst>
                <a:ext uri="{FF2B5EF4-FFF2-40B4-BE49-F238E27FC236}">
                  <a16:creationId xmlns:a16="http://schemas.microsoft.com/office/drawing/2014/main" id="{BF2B1036-73C8-44CC-BBF1-F838B537D3B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鎌ヶ谷市</a:t>
              </a:r>
            </a:p>
          </p:txBody>
        </p:sp>
        <p:sp>
          <p:nvSpPr>
            <p:cNvPr id="400" name="四角形: 上の 2 つの角を丸める 399">
              <a:extLst>
                <a:ext uri="{FF2B5EF4-FFF2-40B4-BE49-F238E27FC236}">
                  <a16:creationId xmlns:a16="http://schemas.microsoft.com/office/drawing/2014/main" id="{9B436472-53DB-4577-9BC7-99E980E290B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1" name="グループ化 400">
            <a:extLst>
              <a:ext uri="{FF2B5EF4-FFF2-40B4-BE49-F238E27FC236}">
                <a16:creationId xmlns:a16="http://schemas.microsoft.com/office/drawing/2014/main" id="{E734F123-AE50-448E-834A-1C054E018D90}"/>
              </a:ext>
            </a:extLst>
          </p:cNvPr>
          <p:cNvGrpSpPr/>
          <p:nvPr/>
        </p:nvGrpSpPr>
        <p:grpSpPr>
          <a:xfrm>
            <a:off x="1908106" y="2576922"/>
            <a:ext cx="720000" cy="430244"/>
            <a:chOff x="6555416" y="4900731"/>
            <a:chExt cx="720000" cy="378515"/>
          </a:xfrm>
        </p:grpSpPr>
        <p:sp>
          <p:nvSpPr>
            <p:cNvPr id="402" name="四角形: 上の 2 つの角を丸める 401">
              <a:extLst>
                <a:ext uri="{FF2B5EF4-FFF2-40B4-BE49-F238E27FC236}">
                  <a16:creationId xmlns:a16="http://schemas.microsoft.com/office/drawing/2014/main" id="{7548636E-A44C-487C-A9B3-D197C413CC5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白井市</a:t>
              </a:r>
            </a:p>
          </p:txBody>
        </p:sp>
        <p:sp>
          <p:nvSpPr>
            <p:cNvPr id="403" name="四角形: 上の 2 つの角を丸める 402">
              <a:extLst>
                <a:ext uri="{FF2B5EF4-FFF2-40B4-BE49-F238E27FC236}">
                  <a16:creationId xmlns:a16="http://schemas.microsoft.com/office/drawing/2014/main" id="{2DAFC3E7-A641-4059-9982-F76F8403E30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4" name="グループ化 403">
            <a:extLst>
              <a:ext uri="{FF2B5EF4-FFF2-40B4-BE49-F238E27FC236}">
                <a16:creationId xmlns:a16="http://schemas.microsoft.com/office/drawing/2014/main" id="{9C081FEF-ECA6-4536-8524-DAC1AF871F0C}"/>
              </a:ext>
            </a:extLst>
          </p:cNvPr>
          <p:cNvGrpSpPr/>
          <p:nvPr/>
        </p:nvGrpSpPr>
        <p:grpSpPr>
          <a:xfrm>
            <a:off x="1130866" y="3049362"/>
            <a:ext cx="720000" cy="430244"/>
            <a:chOff x="6555416" y="4900731"/>
            <a:chExt cx="720000" cy="378515"/>
          </a:xfrm>
        </p:grpSpPr>
        <p:sp>
          <p:nvSpPr>
            <p:cNvPr id="405" name="四角形: 上の 2 つの角を丸める 404">
              <a:extLst>
                <a:ext uri="{FF2B5EF4-FFF2-40B4-BE49-F238E27FC236}">
                  <a16:creationId xmlns:a16="http://schemas.microsoft.com/office/drawing/2014/main" id="{4B38F761-2925-46CF-8710-1EFEF5082C1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船橋市</a:t>
              </a:r>
            </a:p>
          </p:txBody>
        </p:sp>
        <p:sp>
          <p:nvSpPr>
            <p:cNvPr id="406" name="四角形: 上の 2 つの角を丸める 405">
              <a:extLst>
                <a:ext uri="{FF2B5EF4-FFF2-40B4-BE49-F238E27FC236}">
                  <a16:creationId xmlns:a16="http://schemas.microsoft.com/office/drawing/2014/main" id="{32B0E5CF-3D95-4446-A04F-52657BAAEFF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7" name="グループ化 406">
            <a:extLst>
              <a:ext uri="{FF2B5EF4-FFF2-40B4-BE49-F238E27FC236}">
                <a16:creationId xmlns:a16="http://schemas.microsoft.com/office/drawing/2014/main" id="{E997549E-6A9C-4046-80EC-0DC04986E69A}"/>
              </a:ext>
            </a:extLst>
          </p:cNvPr>
          <p:cNvGrpSpPr/>
          <p:nvPr/>
        </p:nvGrpSpPr>
        <p:grpSpPr>
          <a:xfrm>
            <a:off x="1908106" y="3056982"/>
            <a:ext cx="720000" cy="430244"/>
            <a:chOff x="6555416" y="4900731"/>
            <a:chExt cx="720000" cy="378515"/>
          </a:xfrm>
        </p:grpSpPr>
        <p:sp>
          <p:nvSpPr>
            <p:cNvPr id="408" name="四角形: 上の 2 つの角を丸める 407">
              <a:extLst>
                <a:ext uri="{FF2B5EF4-FFF2-40B4-BE49-F238E27FC236}">
                  <a16:creationId xmlns:a16="http://schemas.microsoft.com/office/drawing/2014/main" id="{1F7B65C9-A019-4777-8ED0-DF30A91D8A3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八千代市</a:t>
              </a:r>
            </a:p>
          </p:txBody>
        </p:sp>
        <p:sp>
          <p:nvSpPr>
            <p:cNvPr id="409" name="四角形: 上の 2 つの角を丸める 408">
              <a:extLst>
                <a:ext uri="{FF2B5EF4-FFF2-40B4-BE49-F238E27FC236}">
                  <a16:creationId xmlns:a16="http://schemas.microsoft.com/office/drawing/2014/main" id="{D10CDF37-20C1-40E7-9A1E-9089A62E438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0" name="グループ化 409">
            <a:extLst>
              <a:ext uri="{FF2B5EF4-FFF2-40B4-BE49-F238E27FC236}">
                <a16:creationId xmlns:a16="http://schemas.microsoft.com/office/drawing/2014/main" id="{04960D03-F693-4781-9591-EAC526B2AAA0}"/>
              </a:ext>
            </a:extLst>
          </p:cNvPr>
          <p:cNvGrpSpPr/>
          <p:nvPr/>
        </p:nvGrpSpPr>
        <p:grpSpPr>
          <a:xfrm>
            <a:off x="1285126" y="3529422"/>
            <a:ext cx="720000" cy="430244"/>
            <a:chOff x="6555416" y="4900731"/>
            <a:chExt cx="720000" cy="378515"/>
          </a:xfrm>
        </p:grpSpPr>
        <p:sp>
          <p:nvSpPr>
            <p:cNvPr id="411" name="四角形: 上の 2 つの角を丸める 410">
              <a:extLst>
                <a:ext uri="{FF2B5EF4-FFF2-40B4-BE49-F238E27FC236}">
                  <a16:creationId xmlns:a16="http://schemas.microsoft.com/office/drawing/2014/main" id="{2084865E-7905-4D8A-A225-7029680BA3E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習志野市</a:t>
              </a:r>
            </a:p>
          </p:txBody>
        </p:sp>
        <p:sp>
          <p:nvSpPr>
            <p:cNvPr id="412" name="四角形: 上の 2 つの角を丸める 411">
              <a:extLst>
                <a:ext uri="{FF2B5EF4-FFF2-40B4-BE49-F238E27FC236}">
                  <a16:creationId xmlns:a16="http://schemas.microsoft.com/office/drawing/2014/main" id="{465AD95F-52B6-4120-9B3A-6540E0F0F6C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3" name="グループ化 412">
            <a:extLst>
              <a:ext uri="{FF2B5EF4-FFF2-40B4-BE49-F238E27FC236}">
                <a16:creationId xmlns:a16="http://schemas.microsoft.com/office/drawing/2014/main" id="{8DF16863-483E-4292-AE54-58C01DF95DBF}"/>
              </a:ext>
            </a:extLst>
          </p:cNvPr>
          <p:cNvGrpSpPr/>
          <p:nvPr/>
        </p:nvGrpSpPr>
        <p:grpSpPr>
          <a:xfrm>
            <a:off x="4245032" y="2313115"/>
            <a:ext cx="720000" cy="430244"/>
            <a:chOff x="6555416" y="4900731"/>
            <a:chExt cx="720000" cy="378515"/>
          </a:xfrm>
        </p:grpSpPr>
        <p:sp>
          <p:nvSpPr>
            <p:cNvPr id="414" name="四角形: 上の 2 つの角を丸める 413">
              <a:extLst>
                <a:ext uri="{FF2B5EF4-FFF2-40B4-BE49-F238E27FC236}">
                  <a16:creationId xmlns:a16="http://schemas.microsoft.com/office/drawing/2014/main" id="{18122FAD-A5BD-4B4B-A1EA-49461E66581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多古町</a:t>
              </a:r>
            </a:p>
          </p:txBody>
        </p:sp>
        <p:sp>
          <p:nvSpPr>
            <p:cNvPr id="415" name="四角形: 上の 2 つの角を丸める 414">
              <a:extLst>
                <a:ext uri="{FF2B5EF4-FFF2-40B4-BE49-F238E27FC236}">
                  <a16:creationId xmlns:a16="http://schemas.microsoft.com/office/drawing/2014/main" id="{08EFC147-59DD-40D4-A88F-E7DC9F46BE6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6" name="グループ化 415">
            <a:extLst>
              <a:ext uri="{FF2B5EF4-FFF2-40B4-BE49-F238E27FC236}">
                <a16:creationId xmlns:a16="http://schemas.microsoft.com/office/drawing/2014/main" id="{9014BDD9-8BBB-4EF5-8110-369ABC56AC1F}"/>
              </a:ext>
            </a:extLst>
          </p:cNvPr>
          <p:cNvGrpSpPr/>
          <p:nvPr/>
        </p:nvGrpSpPr>
        <p:grpSpPr>
          <a:xfrm>
            <a:off x="4946621" y="3295153"/>
            <a:ext cx="720000" cy="430244"/>
            <a:chOff x="6555416" y="4900731"/>
            <a:chExt cx="720000" cy="378515"/>
          </a:xfrm>
        </p:grpSpPr>
        <p:sp>
          <p:nvSpPr>
            <p:cNvPr id="417" name="四角形: 上の 2 つの角を丸める 416">
              <a:extLst>
                <a:ext uri="{FF2B5EF4-FFF2-40B4-BE49-F238E27FC236}">
                  <a16:creationId xmlns:a16="http://schemas.microsoft.com/office/drawing/2014/main" id="{8D4E576A-9692-419D-8169-73892DCFE9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横芝光町</a:t>
              </a:r>
            </a:p>
          </p:txBody>
        </p:sp>
        <p:sp>
          <p:nvSpPr>
            <p:cNvPr id="418" name="四角形: 上の 2 つの角を丸める 417">
              <a:extLst>
                <a:ext uri="{FF2B5EF4-FFF2-40B4-BE49-F238E27FC236}">
                  <a16:creationId xmlns:a16="http://schemas.microsoft.com/office/drawing/2014/main" id="{7AA60974-B48D-4E51-8331-43D1CF624EC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9" name="グループ化 418">
            <a:extLst>
              <a:ext uri="{FF2B5EF4-FFF2-40B4-BE49-F238E27FC236}">
                <a16:creationId xmlns:a16="http://schemas.microsoft.com/office/drawing/2014/main" id="{BF2B4699-4CBA-4DCC-A9F8-4F4518B90295}"/>
              </a:ext>
            </a:extLst>
          </p:cNvPr>
          <p:cNvGrpSpPr/>
          <p:nvPr/>
        </p:nvGrpSpPr>
        <p:grpSpPr>
          <a:xfrm>
            <a:off x="4103810" y="3761195"/>
            <a:ext cx="720000" cy="430244"/>
            <a:chOff x="6555416" y="4900731"/>
            <a:chExt cx="720000" cy="378515"/>
          </a:xfrm>
        </p:grpSpPr>
        <p:sp>
          <p:nvSpPr>
            <p:cNvPr id="420" name="四角形: 上の 2 つの角を丸める 419">
              <a:extLst>
                <a:ext uri="{FF2B5EF4-FFF2-40B4-BE49-F238E27FC236}">
                  <a16:creationId xmlns:a16="http://schemas.microsoft.com/office/drawing/2014/main" id="{FE2E1F4F-810C-40EF-BDAF-9D9D79622BD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山武市</a:t>
              </a:r>
            </a:p>
          </p:txBody>
        </p:sp>
        <p:sp>
          <p:nvSpPr>
            <p:cNvPr id="421" name="四角形: 上の 2 つの角を丸める 420">
              <a:extLst>
                <a:ext uri="{FF2B5EF4-FFF2-40B4-BE49-F238E27FC236}">
                  <a16:creationId xmlns:a16="http://schemas.microsoft.com/office/drawing/2014/main" id="{212BC027-9713-47E7-99AA-213C72BACE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2" name="グループ化 421">
            <a:extLst>
              <a:ext uri="{FF2B5EF4-FFF2-40B4-BE49-F238E27FC236}">
                <a16:creationId xmlns:a16="http://schemas.microsoft.com/office/drawing/2014/main" id="{ADA235D6-37DE-4953-A81C-262ED8C93216}"/>
              </a:ext>
            </a:extLst>
          </p:cNvPr>
          <p:cNvGrpSpPr/>
          <p:nvPr/>
        </p:nvGrpSpPr>
        <p:grpSpPr>
          <a:xfrm>
            <a:off x="4186481" y="2808415"/>
            <a:ext cx="720000" cy="430244"/>
            <a:chOff x="6555416" y="4900731"/>
            <a:chExt cx="720000" cy="378515"/>
          </a:xfrm>
        </p:grpSpPr>
        <p:sp>
          <p:nvSpPr>
            <p:cNvPr id="423" name="四角形: 上の 2 つの角を丸める 422">
              <a:extLst>
                <a:ext uri="{FF2B5EF4-FFF2-40B4-BE49-F238E27FC236}">
                  <a16:creationId xmlns:a16="http://schemas.microsoft.com/office/drawing/2014/main" id="{78A33D70-80D1-494D-9FC5-17BDAB378A2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芝山町</a:t>
              </a:r>
            </a:p>
          </p:txBody>
        </p:sp>
        <p:sp>
          <p:nvSpPr>
            <p:cNvPr id="424" name="四角形: 上の 2 つの角を丸める 423">
              <a:extLst>
                <a:ext uri="{FF2B5EF4-FFF2-40B4-BE49-F238E27FC236}">
                  <a16:creationId xmlns:a16="http://schemas.microsoft.com/office/drawing/2014/main" id="{95784C19-62F3-492E-9382-A60D25A9D6B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5" name="グループ化 424">
            <a:extLst>
              <a:ext uri="{FF2B5EF4-FFF2-40B4-BE49-F238E27FC236}">
                <a16:creationId xmlns:a16="http://schemas.microsoft.com/office/drawing/2014/main" id="{7C09CB92-3493-4110-8F08-565DDA87CE8D}"/>
              </a:ext>
            </a:extLst>
          </p:cNvPr>
          <p:cNvGrpSpPr/>
          <p:nvPr/>
        </p:nvGrpSpPr>
        <p:grpSpPr>
          <a:xfrm>
            <a:off x="4186481" y="3295153"/>
            <a:ext cx="720000" cy="430244"/>
            <a:chOff x="6555416" y="4900731"/>
            <a:chExt cx="720000" cy="378515"/>
          </a:xfrm>
        </p:grpSpPr>
        <p:sp>
          <p:nvSpPr>
            <p:cNvPr id="426" name="四角形: 上の 2 つの角を丸める 425">
              <a:extLst>
                <a:ext uri="{FF2B5EF4-FFF2-40B4-BE49-F238E27FC236}">
                  <a16:creationId xmlns:a16="http://schemas.microsoft.com/office/drawing/2014/main" id="{673BBCC1-2AF0-430E-8322-1F2F8217F5E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富里市</a:t>
              </a:r>
            </a:p>
          </p:txBody>
        </p:sp>
        <p:sp>
          <p:nvSpPr>
            <p:cNvPr id="427" name="四角形: 上の 2 つの角を丸める 426">
              <a:extLst>
                <a:ext uri="{FF2B5EF4-FFF2-40B4-BE49-F238E27FC236}">
                  <a16:creationId xmlns:a16="http://schemas.microsoft.com/office/drawing/2014/main" id="{9A0E4C83-CF38-4467-AAB0-A9C62FCDCB0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8" name="グループ化 427">
            <a:extLst>
              <a:ext uri="{FF2B5EF4-FFF2-40B4-BE49-F238E27FC236}">
                <a16:creationId xmlns:a16="http://schemas.microsoft.com/office/drawing/2014/main" id="{94C57AE3-3CFC-4E19-8E86-BE121850A750}"/>
              </a:ext>
            </a:extLst>
          </p:cNvPr>
          <p:cNvGrpSpPr/>
          <p:nvPr/>
        </p:nvGrpSpPr>
        <p:grpSpPr>
          <a:xfrm>
            <a:off x="2671250" y="3265895"/>
            <a:ext cx="720000" cy="430244"/>
            <a:chOff x="6555416" y="4900731"/>
            <a:chExt cx="720000" cy="378515"/>
          </a:xfrm>
        </p:grpSpPr>
        <p:sp>
          <p:nvSpPr>
            <p:cNvPr id="429" name="四角形: 上の 2 つの角を丸める 428">
              <a:extLst>
                <a:ext uri="{FF2B5EF4-FFF2-40B4-BE49-F238E27FC236}">
                  <a16:creationId xmlns:a16="http://schemas.microsoft.com/office/drawing/2014/main" id="{B9D09D16-3B75-4212-9EC8-AEB8626C94A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四街道市</a:t>
              </a:r>
            </a:p>
          </p:txBody>
        </p:sp>
        <p:sp>
          <p:nvSpPr>
            <p:cNvPr id="430" name="四角形: 上の 2 つの角を丸める 429">
              <a:extLst>
                <a:ext uri="{FF2B5EF4-FFF2-40B4-BE49-F238E27FC236}">
                  <a16:creationId xmlns:a16="http://schemas.microsoft.com/office/drawing/2014/main" id="{88F73071-E6A0-46A8-9306-678597A3FB4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1" name="グループ化 430">
            <a:extLst>
              <a:ext uri="{FF2B5EF4-FFF2-40B4-BE49-F238E27FC236}">
                <a16:creationId xmlns:a16="http://schemas.microsoft.com/office/drawing/2014/main" id="{7CAF4900-6552-4FC0-9B62-23AAE3A8B132}"/>
              </a:ext>
            </a:extLst>
          </p:cNvPr>
          <p:cNvGrpSpPr/>
          <p:nvPr/>
        </p:nvGrpSpPr>
        <p:grpSpPr>
          <a:xfrm>
            <a:off x="2671250" y="2799853"/>
            <a:ext cx="720000" cy="430244"/>
            <a:chOff x="6555416" y="4900731"/>
            <a:chExt cx="720000" cy="378515"/>
          </a:xfrm>
        </p:grpSpPr>
        <p:sp>
          <p:nvSpPr>
            <p:cNvPr id="432" name="四角形: 上の 2 つの角を丸める 431">
              <a:extLst>
                <a:ext uri="{FF2B5EF4-FFF2-40B4-BE49-F238E27FC236}">
                  <a16:creationId xmlns:a16="http://schemas.microsoft.com/office/drawing/2014/main" id="{14101175-2541-4A21-896B-1BAFBA28EE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佐倉市</a:t>
              </a:r>
            </a:p>
          </p:txBody>
        </p:sp>
        <p:sp>
          <p:nvSpPr>
            <p:cNvPr id="433" name="四角形: 上の 2 つの角を丸める 432">
              <a:extLst>
                <a:ext uri="{FF2B5EF4-FFF2-40B4-BE49-F238E27FC236}">
                  <a16:creationId xmlns:a16="http://schemas.microsoft.com/office/drawing/2014/main" id="{49B51A65-7B9D-4B7A-8E88-39393597F2D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4" name="グループ化 433">
            <a:extLst>
              <a:ext uri="{FF2B5EF4-FFF2-40B4-BE49-F238E27FC236}">
                <a16:creationId xmlns:a16="http://schemas.microsoft.com/office/drawing/2014/main" id="{8440C56E-8905-4ADE-9B95-EF30F7877CB0}"/>
              </a:ext>
            </a:extLst>
          </p:cNvPr>
          <p:cNvGrpSpPr/>
          <p:nvPr/>
        </p:nvGrpSpPr>
        <p:grpSpPr>
          <a:xfrm>
            <a:off x="3425630" y="3326470"/>
            <a:ext cx="720000" cy="430244"/>
            <a:chOff x="6555416" y="4900731"/>
            <a:chExt cx="720000" cy="378515"/>
          </a:xfrm>
        </p:grpSpPr>
        <p:sp>
          <p:nvSpPr>
            <p:cNvPr id="435" name="四角形: 上の 2 つの角を丸める 434">
              <a:extLst>
                <a:ext uri="{FF2B5EF4-FFF2-40B4-BE49-F238E27FC236}">
                  <a16:creationId xmlns:a16="http://schemas.microsoft.com/office/drawing/2014/main" id="{5D30359E-BE18-46D7-AB75-87BD9DF35F9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八街市</a:t>
              </a:r>
            </a:p>
          </p:txBody>
        </p:sp>
        <p:sp>
          <p:nvSpPr>
            <p:cNvPr id="436" name="四角形: 上の 2 つの角を丸める 435">
              <a:extLst>
                <a:ext uri="{FF2B5EF4-FFF2-40B4-BE49-F238E27FC236}">
                  <a16:creationId xmlns:a16="http://schemas.microsoft.com/office/drawing/2014/main" id="{5594E54D-2744-46B5-8DD5-B82C5529401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7" name="グループ化 436">
            <a:extLst>
              <a:ext uri="{FF2B5EF4-FFF2-40B4-BE49-F238E27FC236}">
                <a16:creationId xmlns:a16="http://schemas.microsoft.com/office/drawing/2014/main" id="{B9E0E2F0-AA47-4399-BA94-499A584BE555}"/>
              </a:ext>
            </a:extLst>
          </p:cNvPr>
          <p:cNvGrpSpPr/>
          <p:nvPr/>
        </p:nvGrpSpPr>
        <p:grpSpPr>
          <a:xfrm>
            <a:off x="3425630" y="2616640"/>
            <a:ext cx="720000" cy="430244"/>
            <a:chOff x="6555416" y="4900731"/>
            <a:chExt cx="720000" cy="378515"/>
          </a:xfrm>
        </p:grpSpPr>
        <p:sp>
          <p:nvSpPr>
            <p:cNvPr id="438" name="四角形: 上の 2 つの角を丸める 437">
              <a:extLst>
                <a:ext uri="{FF2B5EF4-FFF2-40B4-BE49-F238E27FC236}">
                  <a16:creationId xmlns:a16="http://schemas.microsoft.com/office/drawing/2014/main" id="{70D4BD70-2217-4565-8324-035CDF58023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酒々井町</a:t>
              </a:r>
            </a:p>
          </p:txBody>
        </p:sp>
        <p:sp>
          <p:nvSpPr>
            <p:cNvPr id="439" name="四角形: 上の 2 つの角を丸める 438">
              <a:extLst>
                <a:ext uri="{FF2B5EF4-FFF2-40B4-BE49-F238E27FC236}">
                  <a16:creationId xmlns:a16="http://schemas.microsoft.com/office/drawing/2014/main" id="{6A4FFD17-A353-4D43-A7E8-91F438FA7C8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テキスト ボックス 125">
            <a:extLst>
              <a:ext uri="{FF2B5EF4-FFF2-40B4-BE49-F238E27FC236}">
                <a16:creationId xmlns:a16="http://schemas.microsoft.com/office/drawing/2014/main" id="{89303852-F134-4D13-8C45-655662C6C9B4}"/>
              </a:ext>
            </a:extLst>
          </p:cNvPr>
          <p:cNvSpPr txBox="1"/>
          <p:nvPr/>
        </p:nvSpPr>
        <p:spPr>
          <a:xfrm>
            <a:off x="3695245" y="169131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千葉県</a:t>
            </a:r>
          </a:p>
        </p:txBody>
      </p:sp>
      <p:sp>
        <p:nvSpPr>
          <p:cNvPr id="127" name="テキスト ボックス 126">
            <a:extLst>
              <a:ext uri="{FF2B5EF4-FFF2-40B4-BE49-F238E27FC236}">
                <a16:creationId xmlns:a16="http://schemas.microsoft.com/office/drawing/2014/main" id="{CBC62DEF-BA2C-40A0-87B6-CE19D508EBCD}"/>
              </a:ext>
            </a:extLst>
          </p:cNvPr>
          <p:cNvSpPr txBox="1"/>
          <p:nvPr/>
        </p:nvSpPr>
        <p:spPr>
          <a:xfrm>
            <a:off x="3659967" y="591432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28" name="直線コネクタ 127">
            <a:extLst>
              <a:ext uri="{FF2B5EF4-FFF2-40B4-BE49-F238E27FC236}">
                <a16:creationId xmlns:a16="http://schemas.microsoft.com/office/drawing/2014/main" id="{2CF5F047-500F-485D-A269-5D1E19C8F2F9}"/>
              </a:ext>
            </a:extLst>
          </p:cNvPr>
          <p:cNvCxnSpPr/>
          <p:nvPr/>
        </p:nvCxnSpPr>
        <p:spPr>
          <a:xfrm>
            <a:off x="3686856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2813CB8-4E4D-4D45-85F7-BC694A7E4944}"/>
              </a:ext>
            </a:extLst>
          </p:cNvPr>
          <p:cNvGrpSpPr/>
          <p:nvPr/>
        </p:nvGrpSpPr>
        <p:grpSpPr>
          <a:xfrm>
            <a:off x="342447" y="396706"/>
            <a:ext cx="6365875" cy="9239128"/>
            <a:chOff x="342447" y="396706"/>
            <a:chExt cx="6365875" cy="9239128"/>
          </a:xfrm>
        </p:grpSpPr>
        <p:grpSp>
          <p:nvGrpSpPr>
            <p:cNvPr id="16719" name="Group 335"/>
            <p:cNvGrpSpPr>
              <a:grpSpLocks/>
            </p:cNvGrpSpPr>
            <p:nvPr/>
          </p:nvGrpSpPr>
          <p:grpSpPr bwMode="auto">
            <a:xfrm>
              <a:off x="1821090" y="3161224"/>
              <a:ext cx="1607911" cy="1543276"/>
              <a:chOff x="1606" y="2841"/>
              <a:chExt cx="1418" cy="1361"/>
            </a:xfrm>
          </p:grpSpPr>
          <p:sp>
            <p:nvSpPr>
              <p:cNvPr id="16643" name="Freeform 259"/>
              <p:cNvSpPr>
                <a:spLocks/>
              </p:cNvSpPr>
              <p:nvPr/>
            </p:nvSpPr>
            <p:spPr bwMode="auto">
              <a:xfrm>
                <a:off x="1606" y="3125"/>
                <a:ext cx="454" cy="397"/>
              </a:xfrm>
              <a:custGeom>
                <a:avLst/>
                <a:gdLst>
                  <a:gd name="T0" fmla="*/ 57 w 454"/>
                  <a:gd name="T1" fmla="*/ 0 h 397"/>
                  <a:gd name="T2" fmla="*/ 171 w 454"/>
                  <a:gd name="T3" fmla="*/ 0 h 397"/>
                  <a:gd name="T4" fmla="*/ 171 w 454"/>
                  <a:gd name="T5" fmla="*/ 56 h 397"/>
                  <a:gd name="T6" fmla="*/ 227 w 454"/>
                  <a:gd name="T7" fmla="*/ 56 h 397"/>
                  <a:gd name="T8" fmla="*/ 227 w 454"/>
                  <a:gd name="T9" fmla="*/ 113 h 397"/>
                  <a:gd name="T10" fmla="*/ 284 w 454"/>
                  <a:gd name="T11" fmla="*/ 113 h 397"/>
                  <a:gd name="T12" fmla="*/ 284 w 454"/>
                  <a:gd name="T13" fmla="*/ 170 h 397"/>
                  <a:gd name="T14" fmla="*/ 341 w 454"/>
                  <a:gd name="T15" fmla="*/ 170 h 397"/>
                  <a:gd name="T16" fmla="*/ 341 w 454"/>
                  <a:gd name="T17" fmla="*/ 227 h 397"/>
                  <a:gd name="T18" fmla="*/ 397 w 454"/>
                  <a:gd name="T19" fmla="*/ 227 h 397"/>
                  <a:gd name="T20" fmla="*/ 397 w 454"/>
                  <a:gd name="T21" fmla="*/ 283 h 397"/>
                  <a:gd name="T22" fmla="*/ 454 w 454"/>
                  <a:gd name="T23" fmla="*/ 283 h 397"/>
                  <a:gd name="T24" fmla="*/ 454 w 454"/>
                  <a:gd name="T25" fmla="*/ 397 h 397"/>
                  <a:gd name="T26" fmla="*/ 284 w 454"/>
                  <a:gd name="T27" fmla="*/ 397 h 397"/>
                  <a:gd name="T28" fmla="*/ 284 w 454"/>
                  <a:gd name="T29" fmla="*/ 340 h 397"/>
                  <a:gd name="T30" fmla="*/ 227 w 454"/>
                  <a:gd name="T31" fmla="*/ 340 h 397"/>
                  <a:gd name="T32" fmla="*/ 227 w 454"/>
                  <a:gd name="T33" fmla="*/ 283 h 397"/>
                  <a:gd name="T34" fmla="*/ 171 w 454"/>
                  <a:gd name="T35" fmla="*/ 283 h 397"/>
                  <a:gd name="T36" fmla="*/ 171 w 454"/>
                  <a:gd name="T37" fmla="*/ 227 h 397"/>
                  <a:gd name="T38" fmla="*/ 114 w 454"/>
                  <a:gd name="T39" fmla="*/ 227 h 397"/>
                  <a:gd name="T40" fmla="*/ 114 w 454"/>
                  <a:gd name="T41" fmla="*/ 170 h 397"/>
                  <a:gd name="T42" fmla="*/ 57 w 454"/>
                  <a:gd name="T43" fmla="*/ 170 h 397"/>
                  <a:gd name="T44" fmla="*/ 57 w 454"/>
                  <a:gd name="T45" fmla="*/ 113 h 397"/>
                  <a:gd name="T46" fmla="*/ 0 w 454"/>
                  <a:gd name="T47" fmla="*/ 113 h 397"/>
                  <a:gd name="T48" fmla="*/ 0 w 454"/>
                  <a:gd name="T49" fmla="*/ 56 h 397"/>
                  <a:gd name="T50" fmla="*/ 57 w 454"/>
                  <a:gd name="T51" fmla="*/ 56 h 397"/>
                  <a:gd name="T52" fmla="*/ 57 w 454"/>
                  <a:gd name="T53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454" h="397">
                    <a:moveTo>
                      <a:pt x="57" y="0"/>
                    </a:moveTo>
                    <a:lnTo>
                      <a:pt x="171" y="0"/>
                    </a:lnTo>
                    <a:lnTo>
                      <a:pt x="171" y="56"/>
                    </a:lnTo>
                    <a:lnTo>
                      <a:pt x="227" y="56"/>
                    </a:lnTo>
                    <a:lnTo>
                      <a:pt x="227" y="113"/>
                    </a:lnTo>
                    <a:lnTo>
                      <a:pt x="284" y="113"/>
                    </a:lnTo>
                    <a:lnTo>
                      <a:pt x="284" y="170"/>
                    </a:lnTo>
                    <a:lnTo>
                      <a:pt x="341" y="170"/>
                    </a:lnTo>
                    <a:lnTo>
                      <a:pt x="341" y="227"/>
                    </a:lnTo>
                    <a:lnTo>
                      <a:pt x="397" y="227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397"/>
                    </a:lnTo>
                    <a:lnTo>
                      <a:pt x="284" y="397"/>
                    </a:lnTo>
                    <a:lnTo>
                      <a:pt x="284" y="340"/>
                    </a:lnTo>
                    <a:lnTo>
                      <a:pt x="227" y="340"/>
                    </a:lnTo>
                    <a:lnTo>
                      <a:pt x="227" y="283"/>
                    </a:lnTo>
                    <a:lnTo>
                      <a:pt x="171" y="283"/>
                    </a:lnTo>
                    <a:lnTo>
                      <a:pt x="171" y="227"/>
                    </a:lnTo>
                    <a:lnTo>
                      <a:pt x="114" y="227"/>
                    </a:lnTo>
                    <a:lnTo>
                      <a:pt x="114" y="170"/>
                    </a:lnTo>
                    <a:lnTo>
                      <a:pt x="57" y="170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56"/>
                    </a:lnTo>
                    <a:lnTo>
                      <a:pt x="57" y="56"/>
                    </a:lnTo>
                    <a:lnTo>
                      <a:pt x="5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4" name="Freeform 260"/>
              <p:cNvSpPr>
                <a:spLocks/>
              </p:cNvSpPr>
              <p:nvPr/>
            </p:nvSpPr>
            <p:spPr bwMode="auto">
              <a:xfrm>
                <a:off x="1720" y="2841"/>
                <a:ext cx="510" cy="454"/>
              </a:xfrm>
              <a:custGeom>
                <a:avLst/>
                <a:gdLst>
                  <a:gd name="T0" fmla="*/ 0 w 510"/>
                  <a:gd name="T1" fmla="*/ 284 h 454"/>
                  <a:gd name="T2" fmla="*/ 0 w 510"/>
                  <a:gd name="T3" fmla="*/ 227 h 454"/>
                  <a:gd name="T4" fmla="*/ 170 w 510"/>
                  <a:gd name="T5" fmla="*/ 227 h 454"/>
                  <a:gd name="T6" fmla="*/ 170 w 510"/>
                  <a:gd name="T7" fmla="*/ 114 h 454"/>
                  <a:gd name="T8" fmla="*/ 283 w 510"/>
                  <a:gd name="T9" fmla="*/ 114 h 454"/>
                  <a:gd name="T10" fmla="*/ 283 w 510"/>
                  <a:gd name="T11" fmla="*/ 57 h 454"/>
                  <a:gd name="T12" fmla="*/ 340 w 510"/>
                  <a:gd name="T13" fmla="*/ 57 h 454"/>
                  <a:gd name="T14" fmla="*/ 340 w 510"/>
                  <a:gd name="T15" fmla="*/ 0 h 454"/>
                  <a:gd name="T16" fmla="*/ 397 w 510"/>
                  <a:gd name="T17" fmla="*/ 0 h 454"/>
                  <a:gd name="T18" fmla="*/ 397 w 510"/>
                  <a:gd name="T19" fmla="*/ 57 h 454"/>
                  <a:gd name="T20" fmla="*/ 510 w 510"/>
                  <a:gd name="T21" fmla="*/ 57 h 454"/>
                  <a:gd name="T22" fmla="*/ 510 w 510"/>
                  <a:gd name="T23" fmla="*/ 227 h 454"/>
                  <a:gd name="T24" fmla="*/ 453 w 510"/>
                  <a:gd name="T25" fmla="*/ 227 h 454"/>
                  <a:gd name="T26" fmla="*/ 453 w 510"/>
                  <a:gd name="T27" fmla="*/ 284 h 454"/>
                  <a:gd name="T28" fmla="*/ 340 w 510"/>
                  <a:gd name="T29" fmla="*/ 284 h 454"/>
                  <a:gd name="T30" fmla="*/ 340 w 510"/>
                  <a:gd name="T31" fmla="*/ 340 h 454"/>
                  <a:gd name="T32" fmla="*/ 283 w 510"/>
                  <a:gd name="T33" fmla="*/ 340 h 454"/>
                  <a:gd name="T34" fmla="*/ 283 w 510"/>
                  <a:gd name="T35" fmla="*/ 397 h 454"/>
                  <a:gd name="T36" fmla="*/ 227 w 510"/>
                  <a:gd name="T37" fmla="*/ 397 h 454"/>
                  <a:gd name="T38" fmla="*/ 227 w 510"/>
                  <a:gd name="T39" fmla="*/ 454 h 454"/>
                  <a:gd name="T40" fmla="*/ 170 w 510"/>
                  <a:gd name="T41" fmla="*/ 454 h 454"/>
                  <a:gd name="T42" fmla="*/ 170 w 510"/>
                  <a:gd name="T43" fmla="*/ 397 h 454"/>
                  <a:gd name="T44" fmla="*/ 113 w 510"/>
                  <a:gd name="T45" fmla="*/ 397 h 454"/>
                  <a:gd name="T46" fmla="*/ 113 w 510"/>
                  <a:gd name="T47" fmla="*/ 340 h 454"/>
                  <a:gd name="T48" fmla="*/ 57 w 510"/>
                  <a:gd name="T49" fmla="*/ 340 h 454"/>
                  <a:gd name="T50" fmla="*/ 57 w 510"/>
                  <a:gd name="T51" fmla="*/ 284 h 454"/>
                  <a:gd name="T52" fmla="*/ 0 w 510"/>
                  <a:gd name="T53" fmla="*/ 284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10" h="454">
                    <a:moveTo>
                      <a:pt x="0" y="284"/>
                    </a:moveTo>
                    <a:lnTo>
                      <a:pt x="0" y="227"/>
                    </a:lnTo>
                    <a:lnTo>
                      <a:pt x="170" y="227"/>
                    </a:lnTo>
                    <a:lnTo>
                      <a:pt x="170" y="114"/>
                    </a:lnTo>
                    <a:lnTo>
                      <a:pt x="283" y="114"/>
                    </a:lnTo>
                    <a:lnTo>
                      <a:pt x="283" y="57"/>
                    </a:lnTo>
                    <a:lnTo>
                      <a:pt x="340" y="57"/>
                    </a:lnTo>
                    <a:lnTo>
                      <a:pt x="340" y="0"/>
                    </a:lnTo>
                    <a:lnTo>
                      <a:pt x="397" y="0"/>
                    </a:lnTo>
                    <a:lnTo>
                      <a:pt x="397" y="57"/>
                    </a:lnTo>
                    <a:lnTo>
                      <a:pt x="510" y="57"/>
                    </a:lnTo>
                    <a:lnTo>
                      <a:pt x="510" y="227"/>
                    </a:lnTo>
                    <a:lnTo>
                      <a:pt x="453" y="227"/>
                    </a:lnTo>
                    <a:lnTo>
                      <a:pt x="453" y="284"/>
                    </a:lnTo>
                    <a:lnTo>
                      <a:pt x="340" y="284"/>
                    </a:lnTo>
                    <a:lnTo>
                      <a:pt x="340" y="340"/>
                    </a:lnTo>
                    <a:lnTo>
                      <a:pt x="283" y="340"/>
                    </a:lnTo>
                    <a:lnTo>
                      <a:pt x="283" y="397"/>
                    </a:lnTo>
                    <a:lnTo>
                      <a:pt x="227" y="397"/>
                    </a:lnTo>
                    <a:lnTo>
                      <a:pt x="227" y="454"/>
                    </a:lnTo>
                    <a:lnTo>
                      <a:pt x="170" y="454"/>
                    </a:lnTo>
                    <a:lnTo>
                      <a:pt x="170" y="397"/>
                    </a:lnTo>
                    <a:lnTo>
                      <a:pt x="113" y="397"/>
                    </a:lnTo>
                    <a:lnTo>
                      <a:pt x="113" y="340"/>
                    </a:lnTo>
                    <a:lnTo>
                      <a:pt x="57" y="340"/>
                    </a:lnTo>
                    <a:lnTo>
                      <a:pt x="57" y="284"/>
                    </a:lnTo>
                    <a:lnTo>
                      <a:pt x="0" y="28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5" name="Freeform 261"/>
              <p:cNvSpPr>
                <a:spLocks/>
              </p:cNvSpPr>
              <p:nvPr/>
            </p:nvSpPr>
            <p:spPr bwMode="auto">
              <a:xfrm>
                <a:off x="1947" y="3068"/>
                <a:ext cx="340" cy="340"/>
              </a:xfrm>
              <a:custGeom>
                <a:avLst/>
                <a:gdLst>
                  <a:gd name="T0" fmla="*/ 283 w 340"/>
                  <a:gd name="T1" fmla="*/ 0 h 340"/>
                  <a:gd name="T2" fmla="*/ 283 w 340"/>
                  <a:gd name="T3" fmla="*/ 57 h 340"/>
                  <a:gd name="T4" fmla="*/ 340 w 340"/>
                  <a:gd name="T5" fmla="*/ 57 h 340"/>
                  <a:gd name="T6" fmla="*/ 340 w 340"/>
                  <a:gd name="T7" fmla="*/ 113 h 340"/>
                  <a:gd name="T8" fmla="*/ 226 w 340"/>
                  <a:gd name="T9" fmla="*/ 113 h 340"/>
                  <a:gd name="T10" fmla="*/ 226 w 340"/>
                  <a:gd name="T11" fmla="*/ 284 h 340"/>
                  <a:gd name="T12" fmla="*/ 170 w 340"/>
                  <a:gd name="T13" fmla="*/ 284 h 340"/>
                  <a:gd name="T14" fmla="*/ 170 w 340"/>
                  <a:gd name="T15" fmla="*/ 340 h 340"/>
                  <a:gd name="T16" fmla="*/ 56 w 340"/>
                  <a:gd name="T17" fmla="*/ 340 h 340"/>
                  <a:gd name="T18" fmla="*/ 56 w 340"/>
                  <a:gd name="T19" fmla="*/ 284 h 340"/>
                  <a:gd name="T20" fmla="*/ 0 w 340"/>
                  <a:gd name="T21" fmla="*/ 284 h 340"/>
                  <a:gd name="T22" fmla="*/ 0 w 340"/>
                  <a:gd name="T23" fmla="*/ 170 h 340"/>
                  <a:gd name="T24" fmla="*/ 56 w 340"/>
                  <a:gd name="T25" fmla="*/ 170 h 340"/>
                  <a:gd name="T26" fmla="*/ 56 w 340"/>
                  <a:gd name="T27" fmla="*/ 113 h 340"/>
                  <a:gd name="T28" fmla="*/ 113 w 340"/>
                  <a:gd name="T29" fmla="*/ 113 h 340"/>
                  <a:gd name="T30" fmla="*/ 113 w 340"/>
                  <a:gd name="T31" fmla="*/ 57 h 340"/>
                  <a:gd name="T32" fmla="*/ 226 w 340"/>
                  <a:gd name="T33" fmla="*/ 57 h 340"/>
                  <a:gd name="T34" fmla="*/ 226 w 340"/>
                  <a:gd name="T35" fmla="*/ 0 h 340"/>
                  <a:gd name="T36" fmla="*/ 283 w 340"/>
                  <a:gd name="T37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40" h="340">
                    <a:moveTo>
                      <a:pt x="283" y="0"/>
                    </a:moveTo>
                    <a:lnTo>
                      <a:pt x="283" y="57"/>
                    </a:lnTo>
                    <a:lnTo>
                      <a:pt x="340" y="57"/>
                    </a:lnTo>
                    <a:lnTo>
                      <a:pt x="340" y="113"/>
                    </a:lnTo>
                    <a:lnTo>
                      <a:pt x="226" y="113"/>
                    </a:lnTo>
                    <a:lnTo>
                      <a:pt x="226" y="284"/>
                    </a:lnTo>
                    <a:lnTo>
                      <a:pt x="170" y="284"/>
                    </a:lnTo>
                    <a:lnTo>
                      <a:pt x="170" y="340"/>
                    </a:lnTo>
                    <a:lnTo>
                      <a:pt x="56" y="340"/>
                    </a:lnTo>
                    <a:lnTo>
                      <a:pt x="56" y="284"/>
                    </a:lnTo>
                    <a:lnTo>
                      <a:pt x="0" y="284"/>
                    </a:lnTo>
                    <a:lnTo>
                      <a:pt x="0" y="170"/>
                    </a:lnTo>
                    <a:lnTo>
                      <a:pt x="56" y="170"/>
                    </a:lnTo>
                    <a:lnTo>
                      <a:pt x="56" y="113"/>
                    </a:lnTo>
                    <a:lnTo>
                      <a:pt x="113" y="113"/>
                    </a:lnTo>
                    <a:lnTo>
                      <a:pt x="113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28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7" name="Freeform 263"/>
              <p:cNvSpPr>
                <a:spLocks/>
              </p:cNvSpPr>
              <p:nvPr/>
            </p:nvSpPr>
            <p:spPr bwMode="auto">
              <a:xfrm>
                <a:off x="1947" y="3352"/>
                <a:ext cx="453" cy="510"/>
              </a:xfrm>
              <a:custGeom>
                <a:avLst/>
                <a:gdLst>
                  <a:gd name="T0" fmla="*/ 113 w 453"/>
                  <a:gd name="T1" fmla="*/ 56 h 510"/>
                  <a:gd name="T2" fmla="*/ 113 w 453"/>
                  <a:gd name="T3" fmla="*/ 170 h 510"/>
                  <a:gd name="T4" fmla="*/ 56 w 453"/>
                  <a:gd name="T5" fmla="*/ 170 h 510"/>
                  <a:gd name="T6" fmla="*/ 56 w 453"/>
                  <a:gd name="T7" fmla="*/ 226 h 510"/>
                  <a:gd name="T8" fmla="*/ 170 w 453"/>
                  <a:gd name="T9" fmla="*/ 226 h 510"/>
                  <a:gd name="T10" fmla="*/ 170 w 453"/>
                  <a:gd name="T11" fmla="*/ 283 h 510"/>
                  <a:gd name="T12" fmla="*/ 0 w 453"/>
                  <a:gd name="T13" fmla="*/ 283 h 510"/>
                  <a:gd name="T14" fmla="*/ 0 w 453"/>
                  <a:gd name="T15" fmla="*/ 340 h 510"/>
                  <a:gd name="T16" fmla="*/ 56 w 453"/>
                  <a:gd name="T17" fmla="*/ 340 h 510"/>
                  <a:gd name="T18" fmla="*/ 56 w 453"/>
                  <a:gd name="T19" fmla="*/ 453 h 510"/>
                  <a:gd name="T20" fmla="*/ 170 w 453"/>
                  <a:gd name="T21" fmla="*/ 453 h 510"/>
                  <a:gd name="T22" fmla="*/ 170 w 453"/>
                  <a:gd name="T23" fmla="*/ 510 h 510"/>
                  <a:gd name="T24" fmla="*/ 397 w 453"/>
                  <a:gd name="T25" fmla="*/ 510 h 510"/>
                  <a:gd name="T26" fmla="*/ 397 w 453"/>
                  <a:gd name="T27" fmla="*/ 396 h 510"/>
                  <a:gd name="T28" fmla="*/ 453 w 453"/>
                  <a:gd name="T29" fmla="*/ 396 h 510"/>
                  <a:gd name="T30" fmla="*/ 453 w 453"/>
                  <a:gd name="T31" fmla="*/ 226 h 510"/>
                  <a:gd name="T32" fmla="*/ 397 w 453"/>
                  <a:gd name="T33" fmla="*/ 226 h 510"/>
                  <a:gd name="T34" fmla="*/ 397 w 453"/>
                  <a:gd name="T35" fmla="*/ 170 h 510"/>
                  <a:gd name="T36" fmla="*/ 340 w 453"/>
                  <a:gd name="T37" fmla="*/ 170 h 510"/>
                  <a:gd name="T38" fmla="*/ 340 w 453"/>
                  <a:gd name="T39" fmla="*/ 56 h 510"/>
                  <a:gd name="T40" fmla="*/ 226 w 453"/>
                  <a:gd name="T41" fmla="*/ 56 h 510"/>
                  <a:gd name="T42" fmla="*/ 226 w 453"/>
                  <a:gd name="T43" fmla="*/ 0 h 510"/>
                  <a:gd name="T44" fmla="*/ 170 w 453"/>
                  <a:gd name="T45" fmla="*/ 0 h 510"/>
                  <a:gd name="T46" fmla="*/ 170 w 453"/>
                  <a:gd name="T47" fmla="*/ 56 h 510"/>
                  <a:gd name="T48" fmla="*/ 113 w 453"/>
                  <a:gd name="T49" fmla="*/ 56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453" h="510">
                    <a:moveTo>
                      <a:pt x="113" y="56"/>
                    </a:moveTo>
                    <a:lnTo>
                      <a:pt x="113" y="170"/>
                    </a:lnTo>
                    <a:lnTo>
                      <a:pt x="56" y="170"/>
                    </a:lnTo>
                    <a:lnTo>
                      <a:pt x="56" y="226"/>
                    </a:lnTo>
                    <a:lnTo>
                      <a:pt x="170" y="226"/>
                    </a:lnTo>
                    <a:lnTo>
                      <a:pt x="170" y="283"/>
                    </a:lnTo>
                    <a:lnTo>
                      <a:pt x="0" y="283"/>
                    </a:lnTo>
                    <a:lnTo>
                      <a:pt x="0" y="340"/>
                    </a:lnTo>
                    <a:lnTo>
                      <a:pt x="56" y="340"/>
                    </a:lnTo>
                    <a:lnTo>
                      <a:pt x="56" y="453"/>
                    </a:lnTo>
                    <a:lnTo>
                      <a:pt x="170" y="453"/>
                    </a:lnTo>
                    <a:lnTo>
                      <a:pt x="170" y="510"/>
                    </a:lnTo>
                    <a:lnTo>
                      <a:pt x="397" y="510"/>
                    </a:lnTo>
                    <a:lnTo>
                      <a:pt x="397" y="396"/>
                    </a:lnTo>
                    <a:lnTo>
                      <a:pt x="453" y="396"/>
                    </a:lnTo>
                    <a:lnTo>
                      <a:pt x="453" y="226"/>
                    </a:lnTo>
                    <a:lnTo>
                      <a:pt x="397" y="226"/>
                    </a:lnTo>
                    <a:lnTo>
                      <a:pt x="397" y="170"/>
                    </a:lnTo>
                    <a:lnTo>
                      <a:pt x="340" y="170"/>
                    </a:lnTo>
                    <a:lnTo>
                      <a:pt x="340" y="56"/>
                    </a:lnTo>
                    <a:lnTo>
                      <a:pt x="226" y="56"/>
                    </a:lnTo>
                    <a:lnTo>
                      <a:pt x="226" y="0"/>
                    </a:lnTo>
                    <a:lnTo>
                      <a:pt x="170" y="0"/>
                    </a:lnTo>
                    <a:lnTo>
                      <a:pt x="170" y="56"/>
                    </a:lnTo>
                    <a:lnTo>
                      <a:pt x="113" y="5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8" name="Freeform 264"/>
              <p:cNvSpPr>
                <a:spLocks/>
              </p:cNvSpPr>
              <p:nvPr/>
            </p:nvSpPr>
            <p:spPr bwMode="auto">
              <a:xfrm>
                <a:off x="2230" y="3635"/>
                <a:ext cx="794" cy="567"/>
              </a:xfrm>
              <a:custGeom>
                <a:avLst/>
                <a:gdLst>
                  <a:gd name="T0" fmla="*/ 0 w 794"/>
                  <a:gd name="T1" fmla="*/ 227 h 567"/>
                  <a:gd name="T2" fmla="*/ 114 w 794"/>
                  <a:gd name="T3" fmla="*/ 227 h 567"/>
                  <a:gd name="T4" fmla="*/ 114 w 794"/>
                  <a:gd name="T5" fmla="*/ 113 h 567"/>
                  <a:gd name="T6" fmla="*/ 170 w 794"/>
                  <a:gd name="T7" fmla="*/ 113 h 567"/>
                  <a:gd name="T8" fmla="*/ 170 w 794"/>
                  <a:gd name="T9" fmla="*/ 0 h 567"/>
                  <a:gd name="T10" fmla="*/ 340 w 794"/>
                  <a:gd name="T11" fmla="*/ 0 h 567"/>
                  <a:gd name="T12" fmla="*/ 340 w 794"/>
                  <a:gd name="T13" fmla="*/ 57 h 567"/>
                  <a:gd name="T14" fmla="*/ 454 w 794"/>
                  <a:gd name="T15" fmla="*/ 57 h 567"/>
                  <a:gd name="T16" fmla="*/ 454 w 794"/>
                  <a:gd name="T17" fmla="*/ 113 h 567"/>
                  <a:gd name="T18" fmla="*/ 510 w 794"/>
                  <a:gd name="T19" fmla="*/ 113 h 567"/>
                  <a:gd name="T20" fmla="*/ 510 w 794"/>
                  <a:gd name="T21" fmla="*/ 57 h 567"/>
                  <a:gd name="T22" fmla="*/ 567 w 794"/>
                  <a:gd name="T23" fmla="*/ 57 h 567"/>
                  <a:gd name="T24" fmla="*/ 567 w 794"/>
                  <a:gd name="T25" fmla="*/ 113 h 567"/>
                  <a:gd name="T26" fmla="*/ 681 w 794"/>
                  <a:gd name="T27" fmla="*/ 113 h 567"/>
                  <a:gd name="T28" fmla="*/ 681 w 794"/>
                  <a:gd name="T29" fmla="*/ 57 h 567"/>
                  <a:gd name="T30" fmla="*/ 737 w 794"/>
                  <a:gd name="T31" fmla="*/ 57 h 567"/>
                  <a:gd name="T32" fmla="*/ 737 w 794"/>
                  <a:gd name="T33" fmla="*/ 113 h 567"/>
                  <a:gd name="T34" fmla="*/ 794 w 794"/>
                  <a:gd name="T35" fmla="*/ 113 h 567"/>
                  <a:gd name="T36" fmla="*/ 794 w 794"/>
                  <a:gd name="T37" fmla="*/ 227 h 567"/>
                  <a:gd name="T38" fmla="*/ 737 w 794"/>
                  <a:gd name="T39" fmla="*/ 227 h 567"/>
                  <a:gd name="T40" fmla="*/ 737 w 794"/>
                  <a:gd name="T41" fmla="*/ 284 h 567"/>
                  <a:gd name="T42" fmla="*/ 737 w 794"/>
                  <a:gd name="T43" fmla="*/ 340 h 567"/>
                  <a:gd name="T44" fmla="*/ 794 w 794"/>
                  <a:gd name="T45" fmla="*/ 340 h 567"/>
                  <a:gd name="T46" fmla="*/ 794 w 794"/>
                  <a:gd name="T47" fmla="*/ 397 h 567"/>
                  <a:gd name="T48" fmla="*/ 737 w 794"/>
                  <a:gd name="T49" fmla="*/ 397 h 567"/>
                  <a:gd name="T50" fmla="*/ 737 w 794"/>
                  <a:gd name="T51" fmla="*/ 454 h 567"/>
                  <a:gd name="T52" fmla="*/ 681 w 794"/>
                  <a:gd name="T53" fmla="*/ 454 h 567"/>
                  <a:gd name="T54" fmla="*/ 681 w 794"/>
                  <a:gd name="T55" fmla="*/ 567 h 567"/>
                  <a:gd name="T56" fmla="*/ 567 w 794"/>
                  <a:gd name="T57" fmla="*/ 567 h 567"/>
                  <a:gd name="T58" fmla="*/ 567 w 794"/>
                  <a:gd name="T59" fmla="*/ 510 h 567"/>
                  <a:gd name="T60" fmla="*/ 454 w 794"/>
                  <a:gd name="T61" fmla="*/ 510 h 567"/>
                  <a:gd name="T62" fmla="*/ 454 w 794"/>
                  <a:gd name="T63" fmla="*/ 227 h 567"/>
                  <a:gd name="T64" fmla="*/ 340 w 794"/>
                  <a:gd name="T65" fmla="*/ 227 h 567"/>
                  <a:gd name="T66" fmla="*/ 340 w 794"/>
                  <a:gd name="T67" fmla="*/ 284 h 567"/>
                  <a:gd name="T68" fmla="*/ 284 w 794"/>
                  <a:gd name="T69" fmla="*/ 284 h 567"/>
                  <a:gd name="T70" fmla="*/ 284 w 794"/>
                  <a:gd name="T71" fmla="*/ 340 h 567"/>
                  <a:gd name="T72" fmla="*/ 170 w 794"/>
                  <a:gd name="T73" fmla="*/ 340 h 567"/>
                  <a:gd name="T74" fmla="*/ 170 w 794"/>
                  <a:gd name="T75" fmla="*/ 284 h 567"/>
                  <a:gd name="T76" fmla="*/ 0 w 794"/>
                  <a:gd name="T77" fmla="*/ 284 h 567"/>
                  <a:gd name="T78" fmla="*/ 0 w 794"/>
                  <a:gd name="T79" fmla="*/ 22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794" h="567">
                    <a:moveTo>
                      <a:pt x="0" y="227"/>
                    </a:moveTo>
                    <a:lnTo>
                      <a:pt x="114" y="227"/>
                    </a:lnTo>
                    <a:lnTo>
                      <a:pt x="114" y="113"/>
                    </a:lnTo>
                    <a:lnTo>
                      <a:pt x="170" y="113"/>
                    </a:lnTo>
                    <a:lnTo>
                      <a:pt x="170" y="0"/>
                    </a:lnTo>
                    <a:lnTo>
                      <a:pt x="340" y="0"/>
                    </a:lnTo>
                    <a:lnTo>
                      <a:pt x="340" y="57"/>
                    </a:lnTo>
                    <a:lnTo>
                      <a:pt x="454" y="57"/>
                    </a:lnTo>
                    <a:lnTo>
                      <a:pt x="454" y="113"/>
                    </a:lnTo>
                    <a:lnTo>
                      <a:pt x="510" y="113"/>
                    </a:lnTo>
                    <a:lnTo>
                      <a:pt x="510" y="57"/>
                    </a:lnTo>
                    <a:lnTo>
                      <a:pt x="567" y="57"/>
                    </a:lnTo>
                    <a:lnTo>
                      <a:pt x="567" y="113"/>
                    </a:lnTo>
                    <a:lnTo>
                      <a:pt x="681" y="113"/>
                    </a:lnTo>
                    <a:lnTo>
                      <a:pt x="681" y="57"/>
                    </a:lnTo>
                    <a:lnTo>
                      <a:pt x="737" y="57"/>
                    </a:lnTo>
                    <a:lnTo>
                      <a:pt x="737" y="113"/>
                    </a:lnTo>
                    <a:lnTo>
                      <a:pt x="794" y="113"/>
                    </a:lnTo>
                    <a:lnTo>
                      <a:pt x="794" y="227"/>
                    </a:lnTo>
                    <a:lnTo>
                      <a:pt x="737" y="227"/>
                    </a:lnTo>
                    <a:lnTo>
                      <a:pt x="737" y="284"/>
                    </a:lnTo>
                    <a:lnTo>
                      <a:pt x="737" y="340"/>
                    </a:lnTo>
                    <a:lnTo>
                      <a:pt x="794" y="340"/>
                    </a:lnTo>
                    <a:lnTo>
                      <a:pt x="794" y="397"/>
                    </a:lnTo>
                    <a:lnTo>
                      <a:pt x="737" y="397"/>
                    </a:lnTo>
                    <a:lnTo>
                      <a:pt x="737" y="454"/>
                    </a:lnTo>
                    <a:lnTo>
                      <a:pt x="681" y="454"/>
                    </a:lnTo>
                    <a:lnTo>
                      <a:pt x="681" y="567"/>
                    </a:lnTo>
                    <a:lnTo>
                      <a:pt x="567" y="567"/>
                    </a:lnTo>
                    <a:lnTo>
                      <a:pt x="567" y="510"/>
                    </a:lnTo>
                    <a:lnTo>
                      <a:pt x="454" y="510"/>
                    </a:lnTo>
                    <a:lnTo>
                      <a:pt x="454" y="227"/>
                    </a:lnTo>
                    <a:lnTo>
                      <a:pt x="340" y="227"/>
                    </a:lnTo>
                    <a:lnTo>
                      <a:pt x="340" y="284"/>
                    </a:lnTo>
                    <a:lnTo>
                      <a:pt x="284" y="284"/>
                    </a:lnTo>
                    <a:lnTo>
                      <a:pt x="284" y="340"/>
                    </a:lnTo>
                    <a:lnTo>
                      <a:pt x="170" y="340"/>
                    </a:lnTo>
                    <a:lnTo>
                      <a:pt x="170" y="284"/>
                    </a:lnTo>
                    <a:lnTo>
                      <a:pt x="0" y="284"/>
                    </a:lnTo>
                    <a:lnTo>
                      <a:pt x="0" y="22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9" name="Freeform 265"/>
              <p:cNvSpPr>
                <a:spLocks/>
              </p:cNvSpPr>
              <p:nvPr/>
            </p:nvSpPr>
            <p:spPr bwMode="auto">
              <a:xfrm>
                <a:off x="2173" y="3181"/>
                <a:ext cx="794" cy="567"/>
              </a:xfrm>
              <a:custGeom>
                <a:avLst/>
                <a:gdLst>
                  <a:gd name="T0" fmla="*/ 794 w 794"/>
                  <a:gd name="T1" fmla="*/ 511 h 567"/>
                  <a:gd name="T2" fmla="*/ 794 w 794"/>
                  <a:gd name="T3" fmla="*/ 454 h 567"/>
                  <a:gd name="T4" fmla="*/ 738 w 794"/>
                  <a:gd name="T5" fmla="*/ 454 h 567"/>
                  <a:gd name="T6" fmla="*/ 738 w 794"/>
                  <a:gd name="T7" fmla="*/ 397 h 567"/>
                  <a:gd name="T8" fmla="*/ 681 w 794"/>
                  <a:gd name="T9" fmla="*/ 397 h 567"/>
                  <a:gd name="T10" fmla="*/ 681 w 794"/>
                  <a:gd name="T11" fmla="*/ 341 h 567"/>
                  <a:gd name="T12" fmla="*/ 738 w 794"/>
                  <a:gd name="T13" fmla="*/ 341 h 567"/>
                  <a:gd name="T14" fmla="*/ 738 w 794"/>
                  <a:gd name="T15" fmla="*/ 227 h 567"/>
                  <a:gd name="T16" fmla="*/ 681 w 794"/>
                  <a:gd name="T17" fmla="*/ 227 h 567"/>
                  <a:gd name="T18" fmla="*/ 681 w 794"/>
                  <a:gd name="T19" fmla="*/ 171 h 567"/>
                  <a:gd name="T20" fmla="*/ 511 w 794"/>
                  <a:gd name="T21" fmla="*/ 171 h 567"/>
                  <a:gd name="T22" fmla="*/ 511 w 794"/>
                  <a:gd name="T23" fmla="*/ 114 h 567"/>
                  <a:gd name="T24" fmla="*/ 454 w 794"/>
                  <a:gd name="T25" fmla="*/ 114 h 567"/>
                  <a:gd name="T26" fmla="*/ 454 w 794"/>
                  <a:gd name="T27" fmla="*/ 0 h 567"/>
                  <a:gd name="T28" fmla="*/ 397 w 794"/>
                  <a:gd name="T29" fmla="*/ 0 h 567"/>
                  <a:gd name="T30" fmla="*/ 397 w 794"/>
                  <a:gd name="T31" fmla="*/ 114 h 567"/>
                  <a:gd name="T32" fmla="*/ 397 w 794"/>
                  <a:gd name="T33" fmla="*/ 171 h 567"/>
                  <a:gd name="T34" fmla="*/ 341 w 794"/>
                  <a:gd name="T35" fmla="*/ 171 h 567"/>
                  <a:gd name="T36" fmla="*/ 341 w 794"/>
                  <a:gd name="T37" fmla="*/ 57 h 567"/>
                  <a:gd name="T38" fmla="*/ 171 w 794"/>
                  <a:gd name="T39" fmla="*/ 57 h 567"/>
                  <a:gd name="T40" fmla="*/ 171 w 794"/>
                  <a:gd name="T41" fmla="*/ 0 h 567"/>
                  <a:gd name="T42" fmla="*/ 0 w 794"/>
                  <a:gd name="T43" fmla="*/ 0 h 567"/>
                  <a:gd name="T44" fmla="*/ 0 w 794"/>
                  <a:gd name="T45" fmla="*/ 227 h 567"/>
                  <a:gd name="T46" fmla="*/ 114 w 794"/>
                  <a:gd name="T47" fmla="*/ 227 h 567"/>
                  <a:gd name="T48" fmla="*/ 114 w 794"/>
                  <a:gd name="T49" fmla="*/ 341 h 567"/>
                  <a:gd name="T50" fmla="*/ 171 w 794"/>
                  <a:gd name="T51" fmla="*/ 341 h 567"/>
                  <a:gd name="T52" fmla="*/ 171 w 794"/>
                  <a:gd name="T53" fmla="*/ 397 h 567"/>
                  <a:gd name="T54" fmla="*/ 227 w 794"/>
                  <a:gd name="T55" fmla="*/ 397 h 567"/>
                  <a:gd name="T56" fmla="*/ 227 w 794"/>
                  <a:gd name="T57" fmla="*/ 454 h 567"/>
                  <a:gd name="T58" fmla="*/ 397 w 794"/>
                  <a:gd name="T59" fmla="*/ 454 h 567"/>
                  <a:gd name="T60" fmla="*/ 397 w 794"/>
                  <a:gd name="T61" fmla="*/ 511 h 567"/>
                  <a:gd name="T62" fmla="*/ 511 w 794"/>
                  <a:gd name="T63" fmla="*/ 511 h 567"/>
                  <a:gd name="T64" fmla="*/ 511 w 794"/>
                  <a:gd name="T65" fmla="*/ 567 h 567"/>
                  <a:gd name="T66" fmla="*/ 567 w 794"/>
                  <a:gd name="T67" fmla="*/ 567 h 567"/>
                  <a:gd name="T68" fmla="*/ 567 w 794"/>
                  <a:gd name="T69" fmla="*/ 511 h 567"/>
                  <a:gd name="T70" fmla="*/ 624 w 794"/>
                  <a:gd name="T71" fmla="*/ 511 h 567"/>
                  <a:gd name="T72" fmla="*/ 624 w 794"/>
                  <a:gd name="T73" fmla="*/ 567 h 567"/>
                  <a:gd name="T74" fmla="*/ 738 w 794"/>
                  <a:gd name="T75" fmla="*/ 567 h 567"/>
                  <a:gd name="T76" fmla="*/ 738 w 794"/>
                  <a:gd name="T77" fmla="*/ 511 h 567"/>
                  <a:gd name="T78" fmla="*/ 794 w 794"/>
                  <a:gd name="T79" fmla="*/ 511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794" h="567">
                    <a:moveTo>
                      <a:pt x="794" y="511"/>
                    </a:moveTo>
                    <a:lnTo>
                      <a:pt x="794" y="454"/>
                    </a:lnTo>
                    <a:lnTo>
                      <a:pt x="738" y="454"/>
                    </a:lnTo>
                    <a:lnTo>
                      <a:pt x="738" y="397"/>
                    </a:lnTo>
                    <a:lnTo>
                      <a:pt x="681" y="397"/>
                    </a:lnTo>
                    <a:lnTo>
                      <a:pt x="681" y="341"/>
                    </a:lnTo>
                    <a:lnTo>
                      <a:pt x="738" y="341"/>
                    </a:lnTo>
                    <a:lnTo>
                      <a:pt x="738" y="227"/>
                    </a:lnTo>
                    <a:lnTo>
                      <a:pt x="681" y="227"/>
                    </a:lnTo>
                    <a:lnTo>
                      <a:pt x="681" y="171"/>
                    </a:lnTo>
                    <a:lnTo>
                      <a:pt x="511" y="171"/>
                    </a:lnTo>
                    <a:lnTo>
                      <a:pt x="511" y="114"/>
                    </a:lnTo>
                    <a:lnTo>
                      <a:pt x="454" y="114"/>
                    </a:lnTo>
                    <a:lnTo>
                      <a:pt x="454" y="0"/>
                    </a:lnTo>
                    <a:lnTo>
                      <a:pt x="397" y="0"/>
                    </a:lnTo>
                    <a:lnTo>
                      <a:pt x="397" y="114"/>
                    </a:lnTo>
                    <a:lnTo>
                      <a:pt x="397" y="171"/>
                    </a:lnTo>
                    <a:lnTo>
                      <a:pt x="341" y="171"/>
                    </a:lnTo>
                    <a:lnTo>
                      <a:pt x="341" y="57"/>
                    </a:lnTo>
                    <a:lnTo>
                      <a:pt x="171" y="57"/>
                    </a:lnTo>
                    <a:lnTo>
                      <a:pt x="171" y="0"/>
                    </a:lnTo>
                    <a:lnTo>
                      <a:pt x="0" y="0"/>
                    </a:lnTo>
                    <a:lnTo>
                      <a:pt x="0" y="227"/>
                    </a:lnTo>
                    <a:lnTo>
                      <a:pt x="114" y="227"/>
                    </a:lnTo>
                    <a:lnTo>
                      <a:pt x="114" y="341"/>
                    </a:lnTo>
                    <a:lnTo>
                      <a:pt x="171" y="341"/>
                    </a:lnTo>
                    <a:lnTo>
                      <a:pt x="171" y="397"/>
                    </a:lnTo>
                    <a:lnTo>
                      <a:pt x="227" y="397"/>
                    </a:lnTo>
                    <a:lnTo>
                      <a:pt x="227" y="454"/>
                    </a:lnTo>
                    <a:lnTo>
                      <a:pt x="397" y="454"/>
                    </a:lnTo>
                    <a:lnTo>
                      <a:pt x="397" y="511"/>
                    </a:lnTo>
                    <a:lnTo>
                      <a:pt x="511" y="511"/>
                    </a:lnTo>
                    <a:lnTo>
                      <a:pt x="511" y="567"/>
                    </a:lnTo>
                    <a:lnTo>
                      <a:pt x="567" y="567"/>
                    </a:lnTo>
                    <a:lnTo>
                      <a:pt x="567" y="511"/>
                    </a:lnTo>
                    <a:lnTo>
                      <a:pt x="624" y="511"/>
                    </a:lnTo>
                    <a:lnTo>
                      <a:pt x="624" y="567"/>
                    </a:lnTo>
                    <a:lnTo>
                      <a:pt x="738" y="567"/>
                    </a:lnTo>
                    <a:lnTo>
                      <a:pt x="738" y="511"/>
                    </a:lnTo>
                    <a:lnTo>
                      <a:pt x="794" y="51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16720" name="Group 336"/>
            <p:cNvGrpSpPr>
              <a:grpSpLocks/>
            </p:cNvGrpSpPr>
            <p:nvPr/>
          </p:nvGrpSpPr>
          <p:grpSpPr bwMode="auto">
            <a:xfrm>
              <a:off x="342447" y="396706"/>
              <a:ext cx="6365875" cy="8422821"/>
              <a:chOff x="302" y="403"/>
              <a:chExt cx="5614" cy="7428"/>
            </a:xfrm>
          </p:grpSpPr>
          <p:sp>
            <p:nvSpPr>
              <p:cNvPr id="16653" name="Freeform 269"/>
              <p:cNvSpPr>
                <a:spLocks/>
              </p:cNvSpPr>
              <p:nvPr/>
            </p:nvSpPr>
            <p:spPr bwMode="auto">
              <a:xfrm>
                <a:off x="3137" y="4599"/>
                <a:ext cx="397" cy="284"/>
              </a:xfrm>
              <a:custGeom>
                <a:avLst/>
                <a:gdLst>
                  <a:gd name="T0" fmla="*/ 397 w 397"/>
                  <a:gd name="T1" fmla="*/ 57 h 284"/>
                  <a:gd name="T2" fmla="*/ 284 w 397"/>
                  <a:gd name="T3" fmla="*/ 57 h 284"/>
                  <a:gd name="T4" fmla="*/ 284 w 397"/>
                  <a:gd name="T5" fmla="*/ 0 h 284"/>
                  <a:gd name="T6" fmla="*/ 57 w 397"/>
                  <a:gd name="T7" fmla="*/ 0 h 284"/>
                  <a:gd name="T8" fmla="*/ 57 w 397"/>
                  <a:gd name="T9" fmla="*/ 57 h 284"/>
                  <a:gd name="T10" fmla="*/ 0 w 397"/>
                  <a:gd name="T11" fmla="*/ 57 h 284"/>
                  <a:gd name="T12" fmla="*/ 0 w 397"/>
                  <a:gd name="T13" fmla="*/ 227 h 284"/>
                  <a:gd name="T14" fmla="*/ 114 w 397"/>
                  <a:gd name="T15" fmla="*/ 227 h 284"/>
                  <a:gd name="T16" fmla="*/ 114 w 397"/>
                  <a:gd name="T17" fmla="*/ 284 h 284"/>
                  <a:gd name="T18" fmla="*/ 227 w 397"/>
                  <a:gd name="T19" fmla="*/ 284 h 284"/>
                  <a:gd name="T20" fmla="*/ 227 w 397"/>
                  <a:gd name="T21" fmla="*/ 227 h 284"/>
                  <a:gd name="T22" fmla="*/ 397 w 397"/>
                  <a:gd name="T23" fmla="*/ 227 h 284"/>
                  <a:gd name="T24" fmla="*/ 397 w 397"/>
                  <a:gd name="T25" fmla="*/ 57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397" h="284">
                    <a:moveTo>
                      <a:pt x="397" y="57"/>
                    </a:moveTo>
                    <a:lnTo>
                      <a:pt x="284" y="57"/>
                    </a:lnTo>
                    <a:lnTo>
                      <a:pt x="284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227"/>
                    </a:lnTo>
                    <a:lnTo>
                      <a:pt x="114" y="227"/>
                    </a:lnTo>
                    <a:lnTo>
                      <a:pt x="114" y="284"/>
                    </a:lnTo>
                    <a:lnTo>
                      <a:pt x="227" y="284"/>
                    </a:lnTo>
                    <a:lnTo>
                      <a:pt x="227" y="227"/>
                    </a:lnTo>
                    <a:lnTo>
                      <a:pt x="397" y="227"/>
                    </a:lnTo>
                    <a:lnTo>
                      <a:pt x="397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4" name="Freeform 270"/>
              <p:cNvSpPr>
                <a:spLocks/>
              </p:cNvSpPr>
              <p:nvPr/>
            </p:nvSpPr>
            <p:spPr bwMode="auto">
              <a:xfrm>
                <a:off x="3251" y="4316"/>
                <a:ext cx="397" cy="340"/>
              </a:xfrm>
              <a:custGeom>
                <a:avLst/>
                <a:gdLst>
                  <a:gd name="T0" fmla="*/ 283 w 397"/>
                  <a:gd name="T1" fmla="*/ 340 h 340"/>
                  <a:gd name="T2" fmla="*/ 283 w 397"/>
                  <a:gd name="T3" fmla="*/ 226 h 340"/>
                  <a:gd name="T4" fmla="*/ 340 w 397"/>
                  <a:gd name="T5" fmla="*/ 226 h 340"/>
                  <a:gd name="T6" fmla="*/ 340 w 397"/>
                  <a:gd name="T7" fmla="*/ 56 h 340"/>
                  <a:gd name="T8" fmla="*/ 397 w 397"/>
                  <a:gd name="T9" fmla="*/ 56 h 340"/>
                  <a:gd name="T10" fmla="*/ 397 w 397"/>
                  <a:gd name="T11" fmla="*/ 0 h 340"/>
                  <a:gd name="T12" fmla="*/ 113 w 397"/>
                  <a:gd name="T13" fmla="*/ 0 h 340"/>
                  <a:gd name="T14" fmla="*/ 113 w 397"/>
                  <a:gd name="T15" fmla="*/ 56 h 340"/>
                  <a:gd name="T16" fmla="*/ 57 w 397"/>
                  <a:gd name="T17" fmla="*/ 56 h 340"/>
                  <a:gd name="T18" fmla="*/ 57 w 397"/>
                  <a:gd name="T19" fmla="*/ 113 h 340"/>
                  <a:gd name="T20" fmla="*/ 0 w 397"/>
                  <a:gd name="T21" fmla="*/ 113 h 340"/>
                  <a:gd name="T22" fmla="*/ 0 w 397"/>
                  <a:gd name="T23" fmla="*/ 283 h 340"/>
                  <a:gd name="T24" fmla="*/ 170 w 397"/>
                  <a:gd name="T25" fmla="*/ 283 h 340"/>
                  <a:gd name="T26" fmla="*/ 170 w 397"/>
                  <a:gd name="T27" fmla="*/ 340 h 340"/>
                  <a:gd name="T28" fmla="*/ 283 w 397"/>
                  <a:gd name="T29" fmla="*/ 34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340">
                    <a:moveTo>
                      <a:pt x="283" y="340"/>
                    </a:moveTo>
                    <a:lnTo>
                      <a:pt x="283" y="226"/>
                    </a:lnTo>
                    <a:lnTo>
                      <a:pt x="340" y="226"/>
                    </a:lnTo>
                    <a:lnTo>
                      <a:pt x="340" y="56"/>
                    </a:lnTo>
                    <a:lnTo>
                      <a:pt x="397" y="56"/>
                    </a:lnTo>
                    <a:lnTo>
                      <a:pt x="397" y="0"/>
                    </a:lnTo>
                    <a:lnTo>
                      <a:pt x="113" y="0"/>
                    </a:lnTo>
                    <a:lnTo>
                      <a:pt x="113" y="56"/>
                    </a:lnTo>
                    <a:lnTo>
                      <a:pt x="57" y="56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283"/>
                    </a:lnTo>
                    <a:lnTo>
                      <a:pt x="170" y="283"/>
                    </a:lnTo>
                    <a:lnTo>
                      <a:pt x="170" y="340"/>
                    </a:lnTo>
                    <a:lnTo>
                      <a:pt x="283" y="34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5" name="Freeform 271"/>
              <p:cNvSpPr>
                <a:spLocks/>
              </p:cNvSpPr>
              <p:nvPr/>
            </p:nvSpPr>
            <p:spPr bwMode="auto">
              <a:xfrm>
                <a:off x="3251" y="4826"/>
                <a:ext cx="283" cy="397"/>
              </a:xfrm>
              <a:custGeom>
                <a:avLst/>
                <a:gdLst>
                  <a:gd name="T0" fmla="*/ 283 w 283"/>
                  <a:gd name="T1" fmla="*/ 0 h 397"/>
                  <a:gd name="T2" fmla="*/ 283 w 283"/>
                  <a:gd name="T3" fmla="*/ 397 h 397"/>
                  <a:gd name="T4" fmla="*/ 170 w 283"/>
                  <a:gd name="T5" fmla="*/ 397 h 397"/>
                  <a:gd name="T6" fmla="*/ 170 w 283"/>
                  <a:gd name="T7" fmla="*/ 283 h 397"/>
                  <a:gd name="T8" fmla="*/ 0 w 283"/>
                  <a:gd name="T9" fmla="*/ 283 h 397"/>
                  <a:gd name="T10" fmla="*/ 0 w 283"/>
                  <a:gd name="T11" fmla="*/ 57 h 397"/>
                  <a:gd name="T12" fmla="*/ 113 w 283"/>
                  <a:gd name="T13" fmla="*/ 57 h 397"/>
                  <a:gd name="T14" fmla="*/ 113 w 283"/>
                  <a:gd name="T15" fmla="*/ 0 h 397"/>
                  <a:gd name="T16" fmla="*/ 283 w 283"/>
                  <a:gd name="T17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83" h="397">
                    <a:moveTo>
                      <a:pt x="283" y="0"/>
                    </a:moveTo>
                    <a:lnTo>
                      <a:pt x="283" y="397"/>
                    </a:lnTo>
                    <a:lnTo>
                      <a:pt x="170" y="397"/>
                    </a:lnTo>
                    <a:lnTo>
                      <a:pt x="170" y="283"/>
                    </a:lnTo>
                    <a:lnTo>
                      <a:pt x="0" y="283"/>
                    </a:lnTo>
                    <a:lnTo>
                      <a:pt x="0" y="57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28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6" name="Freeform 272"/>
              <p:cNvSpPr>
                <a:spLocks/>
              </p:cNvSpPr>
              <p:nvPr/>
            </p:nvSpPr>
            <p:spPr bwMode="auto">
              <a:xfrm>
                <a:off x="3534" y="3748"/>
                <a:ext cx="397" cy="397"/>
              </a:xfrm>
              <a:custGeom>
                <a:avLst/>
                <a:gdLst>
                  <a:gd name="T0" fmla="*/ 57 w 397"/>
                  <a:gd name="T1" fmla="*/ 397 h 397"/>
                  <a:gd name="T2" fmla="*/ 57 w 397"/>
                  <a:gd name="T3" fmla="*/ 284 h 397"/>
                  <a:gd name="T4" fmla="*/ 0 w 397"/>
                  <a:gd name="T5" fmla="*/ 284 h 397"/>
                  <a:gd name="T6" fmla="*/ 0 w 397"/>
                  <a:gd name="T7" fmla="*/ 227 h 397"/>
                  <a:gd name="T8" fmla="*/ 114 w 397"/>
                  <a:gd name="T9" fmla="*/ 227 h 397"/>
                  <a:gd name="T10" fmla="*/ 114 w 397"/>
                  <a:gd name="T11" fmla="*/ 57 h 397"/>
                  <a:gd name="T12" fmla="*/ 170 w 397"/>
                  <a:gd name="T13" fmla="*/ 57 h 397"/>
                  <a:gd name="T14" fmla="*/ 170 w 397"/>
                  <a:gd name="T15" fmla="*/ 0 h 397"/>
                  <a:gd name="T16" fmla="*/ 284 w 397"/>
                  <a:gd name="T17" fmla="*/ 0 h 397"/>
                  <a:gd name="T18" fmla="*/ 284 w 397"/>
                  <a:gd name="T19" fmla="*/ 57 h 397"/>
                  <a:gd name="T20" fmla="*/ 341 w 397"/>
                  <a:gd name="T21" fmla="*/ 57 h 397"/>
                  <a:gd name="T22" fmla="*/ 341 w 397"/>
                  <a:gd name="T23" fmla="*/ 114 h 397"/>
                  <a:gd name="T24" fmla="*/ 397 w 397"/>
                  <a:gd name="T25" fmla="*/ 114 h 397"/>
                  <a:gd name="T26" fmla="*/ 397 w 397"/>
                  <a:gd name="T27" fmla="*/ 171 h 397"/>
                  <a:gd name="T28" fmla="*/ 341 w 397"/>
                  <a:gd name="T29" fmla="*/ 171 h 397"/>
                  <a:gd name="T30" fmla="*/ 341 w 397"/>
                  <a:gd name="T31" fmla="*/ 227 h 397"/>
                  <a:gd name="T32" fmla="*/ 284 w 397"/>
                  <a:gd name="T33" fmla="*/ 227 h 397"/>
                  <a:gd name="T34" fmla="*/ 284 w 397"/>
                  <a:gd name="T35" fmla="*/ 284 h 397"/>
                  <a:gd name="T36" fmla="*/ 227 w 397"/>
                  <a:gd name="T37" fmla="*/ 284 h 397"/>
                  <a:gd name="T38" fmla="*/ 227 w 397"/>
                  <a:gd name="T39" fmla="*/ 397 h 397"/>
                  <a:gd name="T40" fmla="*/ 170 w 397"/>
                  <a:gd name="T41" fmla="*/ 397 h 397"/>
                  <a:gd name="T42" fmla="*/ 57 w 397"/>
                  <a:gd name="T43" fmla="*/ 39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397" h="397">
                    <a:moveTo>
                      <a:pt x="57" y="397"/>
                    </a:moveTo>
                    <a:lnTo>
                      <a:pt x="57" y="284"/>
                    </a:lnTo>
                    <a:lnTo>
                      <a:pt x="0" y="284"/>
                    </a:lnTo>
                    <a:lnTo>
                      <a:pt x="0" y="227"/>
                    </a:lnTo>
                    <a:lnTo>
                      <a:pt x="114" y="227"/>
                    </a:lnTo>
                    <a:lnTo>
                      <a:pt x="114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284" y="0"/>
                    </a:lnTo>
                    <a:lnTo>
                      <a:pt x="284" y="57"/>
                    </a:lnTo>
                    <a:lnTo>
                      <a:pt x="341" y="57"/>
                    </a:lnTo>
                    <a:lnTo>
                      <a:pt x="341" y="114"/>
                    </a:lnTo>
                    <a:lnTo>
                      <a:pt x="397" y="114"/>
                    </a:lnTo>
                    <a:lnTo>
                      <a:pt x="397" y="171"/>
                    </a:lnTo>
                    <a:lnTo>
                      <a:pt x="341" y="171"/>
                    </a:lnTo>
                    <a:lnTo>
                      <a:pt x="341" y="227"/>
                    </a:lnTo>
                    <a:lnTo>
                      <a:pt x="284" y="227"/>
                    </a:lnTo>
                    <a:lnTo>
                      <a:pt x="284" y="284"/>
                    </a:lnTo>
                    <a:lnTo>
                      <a:pt x="227" y="284"/>
                    </a:lnTo>
                    <a:lnTo>
                      <a:pt x="227" y="397"/>
                    </a:lnTo>
                    <a:lnTo>
                      <a:pt x="170" y="397"/>
                    </a:lnTo>
                    <a:lnTo>
                      <a:pt x="57" y="39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8" name="Freeform 274"/>
              <p:cNvSpPr>
                <a:spLocks/>
              </p:cNvSpPr>
              <p:nvPr/>
            </p:nvSpPr>
            <p:spPr bwMode="auto">
              <a:xfrm>
                <a:off x="2911" y="3805"/>
                <a:ext cx="793" cy="511"/>
              </a:xfrm>
              <a:custGeom>
                <a:avLst/>
                <a:gdLst>
                  <a:gd name="T0" fmla="*/ 793 w 793"/>
                  <a:gd name="T1" fmla="*/ 340 h 511"/>
                  <a:gd name="T2" fmla="*/ 793 w 793"/>
                  <a:gd name="T3" fmla="*/ 454 h 511"/>
                  <a:gd name="T4" fmla="*/ 737 w 793"/>
                  <a:gd name="T5" fmla="*/ 454 h 511"/>
                  <a:gd name="T6" fmla="*/ 737 w 793"/>
                  <a:gd name="T7" fmla="*/ 511 h 511"/>
                  <a:gd name="T8" fmla="*/ 510 w 793"/>
                  <a:gd name="T9" fmla="*/ 511 h 511"/>
                  <a:gd name="T10" fmla="*/ 510 w 793"/>
                  <a:gd name="T11" fmla="*/ 397 h 511"/>
                  <a:gd name="T12" fmla="*/ 397 w 793"/>
                  <a:gd name="T13" fmla="*/ 397 h 511"/>
                  <a:gd name="T14" fmla="*/ 397 w 793"/>
                  <a:gd name="T15" fmla="*/ 454 h 511"/>
                  <a:gd name="T16" fmla="*/ 340 w 793"/>
                  <a:gd name="T17" fmla="*/ 454 h 511"/>
                  <a:gd name="T18" fmla="*/ 340 w 793"/>
                  <a:gd name="T19" fmla="*/ 397 h 511"/>
                  <a:gd name="T20" fmla="*/ 283 w 793"/>
                  <a:gd name="T21" fmla="*/ 397 h 511"/>
                  <a:gd name="T22" fmla="*/ 283 w 793"/>
                  <a:gd name="T23" fmla="*/ 340 h 511"/>
                  <a:gd name="T24" fmla="*/ 0 w 793"/>
                  <a:gd name="T25" fmla="*/ 340 h 511"/>
                  <a:gd name="T26" fmla="*/ 0 w 793"/>
                  <a:gd name="T27" fmla="*/ 284 h 511"/>
                  <a:gd name="T28" fmla="*/ 56 w 793"/>
                  <a:gd name="T29" fmla="*/ 284 h 511"/>
                  <a:gd name="T30" fmla="*/ 56 w 793"/>
                  <a:gd name="T31" fmla="*/ 227 h 511"/>
                  <a:gd name="T32" fmla="*/ 113 w 793"/>
                  <a:gd name="T33" fmla="*/ 227 h 511"/>
                  <a:gd name="T34" fmla="*/ 113 w 793"/>
                  <a:gd name="T35" fmla="*/ 170 h 511"/>
                  <a:gd name="T36" fmla="*/ 56 w 793"/>
                  <a:gd name="T37" fmla="*/ 170 h 511"/>
                  <a:gd name="T38" fmla="*/ 56 w 793"/>
                  <a:gd name="T39" fmla="*/ 57 h 511"/>
                  <a:gd name="T40" fmla="*/ 113 w 793"/>
                  <a:gd name="T41" fmla="*/ 57 h 511"/>
                  <a:gd name="T42" fmla="*/ 113 w 793"/>
                  <a:gd name="T43" fmla="*/ 0 h 511"/>
                  <a:gd name="T44" fmla="*/ 283 w 793"/>
                  <a:gd name="T45" fmla="*/ 0 h 511"/>
                  <a:gd name="T46" fmla="*/ 283 w 793"/>
                  <a:gd name="T47" fmla="*/ 114 h 511"/>
                  <a:gd name="T48" fmla="*/ 397 w 793"/>
                  <a:gd name="T49" fmla="*/ 114 h 511"/>
                  <a:gd name="T50" fmla="*/ 397 w 793"/>
                  <a:gd name="T51" fmla="*/ 170 h 511"/>
                  <a:gd name="T52" fmla="*/ 453 w 793"/>
                  <a:gd name="T53" fmla="*/ 170 h 511"/>
                  <a:gd name="T54" fmla="*/ 453 w 793"/>
                  <a:gd name="T55" fmla="*/ 284 h 511"/>
                  <a:gd name="T56" fmla="*/ 680 w 793"/>
                  <a:gd name="T57" fmla="*/ 284 h 511"/>
                  <a:gd name="T58" fmla="*/ 680 w 793"/>
                  <a:gd name="T59" fmla="*/ 340 h 511"/>
                  <a:gd name="T60" fmla="*/ 793 w 793"/>
                  <a:gd name="T61" fmla="*/ 340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793" h="511">
                    <a:moveTo>
                      <a:pt x="793" y="340"/>
                    </a:moveTo>
                    <a:lnTo>
                      <a:pt x="793" y="454"/>
                    </a:lnTo>
                    <a:lnTo>
                      <a:pt x="737" y="454"/>
                    </a:lnTo>
                    <a:lnTo>
                      <a:pt x="737" y="511"/>
                    </a:lnTo>
                    <a:lnTo>
                      <a:pt x="510" y="511"/>
                    </a:lnTo>
                    <a:lnTo>
                      <a:pt x="510" y="397"/>
                    </a:lnTo>
                    <a:lnTo>
                      <a:pt x="397" y="397"/>
                    </a:lnTo>
                    <a:lnTo>
                      <a:pt x="397" y="454"/>
                    </a:lnTo>
                    <a:lnTo>
                      <a:pt x="340" y="454"/>
                    </a:lnTo>
                    <a:lnTo>
                      <a:pt x="340" y="397"/>
                    </a:lnTo>
                    <a:lnTo>
                      <a:pt x="283" y="397"/>
                    </a:lnTo>
                    <a:lnTo>
                      <a:pt x="283" y="340"/>
                    </a:lnTo>
                    <a:lnTo>
                      <a:pt x="0" y="340"/>
                    </a:lnTo>
                    <a:lnTo>
                      <a:pt x="0" y="284"/>
                    </a:lnTo>
                    <a:lnTo>
                      <a:pt x="56" y="284"/>
                    </a:lnTo>
                    <a:lnTo>
                      <a:pt x="56" y="227"/>
                    </a:lnTo>
                    <a:lnTo>
                      <a:pt x="113" y="227"/>
                    </a:lnTo>
                    <a:lnTo>
                      <a:pt x="113" y="170"/>
                    </a:lnTo>
                    <a:lnTo>
                      <a:pt x="56" y="170"/>
                    </a:lnTo>
                    <a:lnTo>
                      <a:pt x="56" y="57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283" y="0"/>
                    </a:lnTo>
                    <a:lnTo>
                      <a:pt x="283" y="114"/>
                    </a:lnTo>
                    <a:lnTo>
                      <a:pt x="397" y="114"/>
                    </a:lnTo>
                    <a:lnTo>
                      <a:pt x="397" y="170"/>
                    </a:lnTo>
                    <a:lnTo>
                      <a:pt x="453" y="170"/>
                    </a:lnTo>
                    <a:lnTo>
                      <a:pt x="453" y="284"/>
                    </a:lnTo>
                    <a:lnTo>
                      <a:pt x="680" y="284"/>
                    </a:lnTo>
                    <a:lnTo>
                      <a:pt x="680" y="340"/>
                    </a:lnTo>
                    <a:lnTo>
                      <a:pt x="793" y="34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9" name="Freeform 275"/>
              <p:cNvSpPr>
                <a:spLocks/>
              </p:cNvSpPr>
              <p:nvPr/>
            </p:nvSpPr>
            <p:spPr bwMode="auto">
              <a:xfrm>
                <a:off x="2797" y="5109"/>
                <a:ext cx="851" cy="908"/>
              </a:xfrm>
              <a:custGeom>
                <a:avLst/>
                <a:gdLst>
                  <a:gd name="T0" fmla="*/ 794 w 851"/>
                  <a:gd name="T1" fmla="*/ 114 h 908"/>
                  <a:gd name="T2" fmla="*/ 624 w 851"/>
                  <a:gd name="T3" fmla="*/ 114 h 908"/>
                  <a:gd name="T4" fmla="*/ 624 w 851"/>
                  <a:gd name="T5" fmla="*/ 0 h 908"/>
                  <a:gd name="T6" fmla="*/ 284 w 851"/>
                  <a:gd name="T7" fmla="*/ 0 h 908"/>
                  <a:gd name="T8" fmla="*/ 284 w 851"/>
                  <a:gd name="T9" fmla="*/ 57 h 908"/>
                  <a:gd name="T10" fmla="*/ 227 w 851"/>
                  <a:gd name="T11" fmla="*/ 57 h 908"/>
                  <a:gd name="T12" fmla="*/ 227 w 851"/>
                  <a:gd name="T13" fmla="*/ 114 h 908"/>
                  <a:gd name="T14" fmla="*/ 170 w 851"/>
                  <a:gd name="T15" fmla="*/ 114 h 908"/>
                  <a:gd name="T16" fmla="*/ 170 w 851"/>
                  <a:gd name="T17" fmla="*/ 170 h 908"/>
                  <a:gd name="T18" fmla="*/ 114 w 851"/>
                  <a:gd name="T19" fmla="*/ 170 h 908"/>
                  <a:gd name="T20" fmla="*/ 114 w 851"/>
                  <a:gd name="T21" fmla="*/ 341 h 908"/>
                  <a:gd name="T22" fmla="*/ 57 w 851"/>
                  <a:gd name="T23" fmla="*/ 341 h 908"/>
                  <a:gd name="T24" fmla="*/ 57 w 851"/>
                  <a:gd name="T25" fmla="*/ 397 h 908"/>
                  <a:gd name="T26" fmla="*/ 0 w 851"/>
                  <a:gd name="T27" fmla="*/ 397 h 908"/>
                  <a:gd name="T28" fmla="*/ 0 w 851"/>
                  <a:gd name="T29" fmla="*/ 454 h 908"/>
                  <a:gd name="T30" fmla="*/ 114 w 851"/>
                  <a:gd name="T31" fmla="*/ 454 h 908"/>
                  <a:gd name="T32" fmla="*/ 114 w 851"/>
                  <a:gd name="T33" fmla="*/ 511 h 908"/>
                  <a:gd name="T34" fmla="*/ 170 w 851"/>
                  <a:gd name="T35" fmla="*/ 511 h 908"/>
                  <a:gd name="T36" fmla="*/ 170 w 851"/>
                  <a:gd name="T37" fmla="*/ 681 h 908"/>
                  <a:gd name="T38" fmla="*/ 227 w 851"/>
                  <a:gd name="T39" fmla="*/ 681 h 908"/>
                  <a:gd name="T40" fmla="*/ 227 w 851"/>
                  <a:gd name="T41" fmla="*/ 737 h 908"/>
                  <a:gd name="T42" fmla="*/ 284 w 851"/>
                  <a:gd name="T43" fmla="*/ 737 h 908"/>
                  <a:gd name="T44" fmla="*/ 284 w 851"/>
                  <a:gd name="T45" fmla="*/ 794 h 908"/>
                  <a:gd name="T46" fmla="*/ 397 w 851"/>
                  <a:gd name="T47" fmla="*/ 794 h 908"/>
                  <a:gd name="T48" fmla="*/ 397 w 851"/>
                  <a:gd name="T49" fmla="*/ 737 h 908"/>
                  <a:gd name="T50" fmla="*/ 454 w 851"/>
                  <a:gd name="T51" fmla="*/ 737 h 908"/>
                  <a:gd name="T52" fmla="*/ 454 w 851"/>
                  <a:gd name="T53" fmla="*/ 794 h 908"/>
                  <a:gd name="T54" fmla="*/ 567 w 851"/>
                  <a:gd name="T55" fmla="*/ 794 h 908"/>
                  <a:gd name="T56" fmla="*/ 567 w 851"/>
                  <a:gd name="T57" fmla="*/ 908 h 908"/>
                  <a:gd name="T58" fmla="*/ 737 w 851"/>
                  <a:gd name="T59" fmla="*/ 908 h 908"/>
                  <a:gd name="T60" fmla="*/ 737 w 851"/>
                  <a:gd name="T61" fmla="*/ 737 h 908"/>
                  <a:gd name="T62" fmla="*/ 794 w 851"/>
                  <a:gd name="T63" fmla="*/ 737 h 908"/>
                  <a:gd name="T64" fmla="*/ 794 w 851"/>
                  <a:gd name="T65" fmla="*/ 511 h 908"/>
                  <a:gd name="T66" fmla="*/ 737 w 851"/>
                  <a:gd name="T67" fmla="*/ 511 h 908"/>
                  <a:gd name="T68" fmla="*/ 737 w 851"/>
                  <a:gd name="T69" fmla="*/ 397 h 908"/>
                  <a:gd name="T70" fmla="*/ 794 w 851"/>
                  <a:gd name="T71" fmla="*/ 397 h 908"/>
                  <a:gd name="T72" fmla="*/ 794 w 851"/>
                  <a:gd name="T73" fmla="*/ 284 h 908"/>
                  <a:gd name="T74" fmla="*/ 851 w 851"/>
                  <a:gd name="T75" fmla="*/ 284 h 908"/>
                  <a:gd name="T76" fmla="*/ 851 w 851"/>
                  <a:gd name="T77" fmla="*/ 170 h 908"/>
                  <a:gd name="T78" fmla="*/ 794 w 851"/>
                  <a:gd name="T79" fmla="*/ 170 h 908"/>
                  <a:gd name="T80" fmla="*/ 794 w 851"/>
                  <a:gd name="T81" fmla="*/ 114 h 9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851" h="908">
                    <a:moveTo>
                      <a:pt x="794" y="114"/>
                    </a:moveTo>
                    <a:lnTo>
                      <a:pt x="624" y="114"/>
                    </a:lnTo>
                    <a:lnTo>
                      <a:pt x="624" y="0"/>
                    </a:lnTo>
                    <a:lnTo>
                      <a:pt x="284" y="0"/>
                    </a:lnTo>
                    <a:lnTo>
                      <a:pt x="284" y="57"/>
                    </a:lnTo>
                    <a:lnTo>
                      <a:pt x="227" y="57"/>
                    </a:lnTo>
                    <a:lnTo>
                      <a:pt x="227" y="114"/>
                    </a:lnTo>
                    <a:lnTo>
                      <a:pt x="170" y="114"/>
                    </a:lnTo>
                    <a:lnTo>
                      <a:pt x="170" y="170"/>
                    </a:lnTo>
                    <a:lnTo>
                      <a:pt x="114" y="170"/>
                    </a:lnTo>
                    <a:lnTo>
                      <a:pt x="114" y="341"/>
                    </a:lnTo>
                    <a:lnTo>
                      <a:pt x="57" y="341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454"/>
                    </a:lnTo>
                    <a:lnTo>
                      <a:pt x="114" y="454"/>
                    </a:lnTo>
                    <a:lnTo>
                      <a:pt x="114" y="511"/>
                    </a:lnTo>
                    <a:lnTo>
                      <a:pt x="170" y="511"/>
                    </a:lnTo>
                    <a:lnTo>
                      <a:pt x="170" y="681"/>
                    </a:lnTo>
                    <a:lnTo>
                      <a:pt x="227" y="681"/>
                    </a:lnTo>
                    <a:lnTo>
                      <a:pt x="227" y="737"/>
                    </a:lnTo>
                    <a:lnTo>
                      <a:pt x="284" y="737"/>
                    </a:lnTo>
                    <a:lnTo>
                      <a:pt x="284" y="794"/>
                    </a:lnTo>
                    <a:lnTo>
                      <a:pt x="397" y="794"/>
                    </a:lnTo>
                    <a:lnTo>
                      <a:pt x="397" y="737"/>
                    </a:lnTo>
                    <a:lnTo>
                      <a:pt x="454" y="737"/>
                    </a:lnTo>
                    <a:lnTo>
                      <a:pt x="454" y="794"/>
                    </a:lnTo>
                    <a:lnTo>
                      <a:pt x="567" y="794"/>
                    </a:lnTo>
                    <a:lnTo>
                      <a:pt x="567" y="908"/>
                    </a:lnTo>
                    <a:lnTo>
                      <a:pt x="737" y="908"/>
                    </a:lnTo>
                    <a:lnTo>
                      <a:pt x="737" y="737"/>
                    </a:lnTo>
                    <a:lnTo>
                      <a:pt x="794" y="737"/>
                    </a:lnTo>
                    <a:lnTo>
                      <a:pt x="794" y="511"/>
                    </a:lnTo>
                    <a:lnTo>
                      <a:pt x="737" y="511"/>
                    </a:lnTo>
                    <a:lnTo>
                      <a:pt x="737" y="397"/>
                    </a:lnTo>
                    <a:lnTo>
                      <a:pt x="794" y="397"/>
                    </a:lnTo>
                    <a:lnTo>
                      <a:pt x="794" y="284"/>
                    </a:lnTo>
                    <a:lnTo>
                      <a:pt x="851" y="284"/>
                    </a:lnTo>
                    <a:lnTo>
                      <a:pt x="851" y="170"/>
                    </a:lnTo>
                    <a:lnTo>
                      <a:pt x="794" y="170"/>
                    </a:lnTo>
                    <a:lnTo>
                      <a:pt x="794" y="11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0" name="Freeform 276"/>
              <p:cNvSpPr>
                <a:spLocks/>
              </p:cNvSpPr>
              <p:nvPr/>
            </p:nvSpPr>
            <p:spPr bwMode="auto">
              <a:xfrm>
                <a:off x="3081" y="5846"/>
                <a:ext cx="397" cy="341"/>
              </a:xfrm>
              <a:custGeom>
                <a:avLst/>
                <a:gdLst>
                  <a:gd name="T0" fmla="*/ 0 w 397"/>
                  <a:gd name="T1" fmla="*/ 57 h 341"/>
                  <a:gd name="T2" fmla="*/ 0 w 397"/>
                  <a:gd name="T3" fmla="*/ 227 h 341"/>
                  <a:gd name="T4" fmla="*/ 56 w 397"/>
                  <a:gd name="T5" fmla="*/ 227 h 341"/>
                  <a:gd name="T6" fmla="*/ 56 w 397"/>
                  <a:gd name="T7" fmla="*/ 341 h 341"/>
                  <a:gd name="T8" fmla="*/ 227 w 397"/>
                  <a:gd name="T9" fmla="*/ 341 h 341"/>
                  <a:gd name="T10" fmla="*/ 227 w 397"/>
                  <a:gd name="T11" fmla="*/ 284 h 341"/>
                  <a:gd name="T12" fmla="*/ 397 w 397"/>
                  <a:gd name="T13" fmla="*/ 284 h 341"/>
                  <a:gd name="T14" fmla="*/ 397 w 397"/>
                  <a:gd name="T15" fmla="*/ 171 h 341"/>
                  <a:gd name="T16" fmla="*/ 283 w 397"/>
                  <a:gd name="T17" fmla="*/ 171 h 341"/>
                  <a:gd name="T18" fmla="*/ 283 w 397"/>
                  <a:gd name="T19" fmla="*/ 57 h 341"/>
                  <a:gd name="T20" fmla="*/ 170 w 397"/>
                  <a:gd name="T21" fmla="*/ 57 h 341"/>
                  <a:gd name="T22" fmla="*/ 170 w 397"/>
                  <a:gd name="T23" fmla="*/ 0 h 341"/>
                  <a:gd name="T24" fmla="*/ 113 w 397"/>
                  <a:gd name="T25" fmla="*/ 0 h 341"/>
                  <a:gd name="T26" fmla="*/ 113 w 397"/>
                  <a:gd name="T27" fmla="*/ 57 h 341"/>
                  <a:gd name="T28" fmla="*/ 0 w 397"/>
                  <a:gd name="T29" fmla="*/ 57 h 3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341">
                    <a:moveTo>
                      <a:pt x="0" y="57"/>
                    </a:moveTo>
                    <a:lnTo>
                      <a:pt x="0" y="227"/>
                    </a:lnTo>
                    <a:lnTo>
                      <a:pt x="56" y="227"/>
                    </a:lnTo>
                    <a:lnTo>
                      <a:pt x="56" y="341"/>
                    </a:lnTo>
                    <a:lnTo>
                      <a:pt x="227" y="341"/>
                    </a:lnTo>
                    <a:lnTo>
                      <a:pt x="227" y="284"/>
                    </a:lnTo>
                    <a:lnTo>
                      <a:pt x="397" y="284"/>
                    </a:lnTo>
                    <a:lnTo>
                      <a:pt x="397" y="171"/>
                    </a:lnTo>
                    <a:lnTo>
                      <a:pt x="283" y="171"/>
                    </a:lnTo>
                    <a:lnTo>
                      <a:pt x="283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113" y="0"/>
                    </a:lnTo>
                    <a:lnTo>
                      <a:pt x="113" y="57"/>
                    </a:lnTo>
                    <a:lnTo>
                      <a:pt x="0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1" name="Freeform 277"/>
              <p:cNvSpPr>
                <a:spLocks/>
              </p:cNvSpPr>
              <p:nvPr/>
            </p:nvSpPr>
            <p:spPr bwMode="auto">
              <a:xfrm>
                <a:off x="2797" y="4826"/>
                <a:ext cx="454" cy="510"/>
              </a:xfrm>
              <a:custGeom>
                <a:avLst/>
                <a:gdLst>
                  <a:gd name="T0" fmla="*/ 284 w 454"/>
                  <a:gd name="T1" fmla="*/ 0 h 510"/>
                  <a:gd name="T2" fmla="*/ 284 w 454"/>
                  <a:gd name="T3" fmla="*/ 170 h 510"/>
                  <a:gd name="T4" fmla="*/ 114 w 454"/>
                  <a:gd name="T5" fmla="*/ 170 h 510"/>
                  <a:gd name="T6" fmla="*/ 114 w 454"/>
                  <a:gd name="T7" fmla="*/ 227 h 510"/>
                  <a:gd name="T8" fmla="*/ 57 w 454"/>
                  <a:gd name="T9" fmla="*/ 227 h 510"/>
                  <a:gd name="T10" fmla="*/ 57 w 454"/>
                  <a:gd name="T11" fmla="*/ 283 h 510"/>
                  <a:gd name="T12" fmla="*/ 0 w 454"/>
                  <a:gd name="T13" fmla="*/ 283 h 510"/>
                  <a:gd name="T14" fmla="*/ 0 w 454"/>
                  <a:gd name="T15" fmla="*/ 453 h 510"/>
                  <a:gd name="T16" fmla="*/ 57 w 454"/>
                  <a:gd name="T17" fmla="*/ 453 h 510"/>
                  <a:gd name="T18" fmla="*/ 57 w 454"/>
                  <a:gd name="T19" fmla="*/ 510 h 510"/>
                  <a:gd name="T20" fmla="*/ 114 w 454"/>
                  <a:gd name="T21" fmla="*/ 510 h 510"/>
                  <a:gd name="T22" fmla="*/ 114 w 454"/>
                  <a:gd name="T23" fmla="*/ 453 h 510"/>
                  <a:gd name="T24" fmla="*/ 170 w 454"/>
                  <a:gd name="T25" fmla="*/ 453 h 510"/>
                  <a:gd name="T26" fmla="*/ 170 w 454"/>
                  <a:gd name="T27" fmla="*/ 397 h 510"/>
                  <a:gd name="T28" fmla="*/ 227 w 454"/>
                  <a:gd name="T29" fmla="*/ 397 h 510"/>
                  <a:gd name="T30" fmla="*/ 227 w 454"/>
                  <a:gd name="T31" fmla="*/ 340 h 510"/>
                  <a:gd name="T32" fmla="*/ 284 w 454"/>
                  <a:gd name="T33" fmla="*/ 340 h 510"/>
                  <a:gd name="T34" fmla="*/ 284 w 454"/>
                  <a:gd name="T35" fmla="*/ 283 h 510"/>
                  <a:gd name="T36" fmla="*/ 454 w 454"/>
                  <a:gd name="T37" fmla="*/ 283 h 510"/>
                  <a:gd name="T38" fmla="*/ 454 w 454"/>
                  <a:gd name="T39" fmla="*/ 0 h 510"/>
                  <a:gd name="T40" fmla="*/ 284 w 454"/>
                  <a:gd name="T41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454" h="510">
                    <a:moveTo>
                      <a:pt x="284" y="0"/>
                    </a:moveTo>
                    <a:lnTo>
                      <a:pt x="284" y="170"/>
                    </a:lnTo>
                    <a:lnTo>
                      <a:pt x="114" y="170"/>
                    </a:lnTo>
                    <a:lnTo>
                      <a:pt x="114" y="227"/>
                    </a:lnTo>
                    <a:lnTo>
                      <a:pt x="57" y="227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453"/>
                    </a:lnTo>
                    <a:lnTo>
                      <a:pt x="57" y="453"/>
                    </a:lnTo>
                    <a:lnTo>
                      <a:pt x="57" y="510"/>
                    </a:lnTo>
                    <a:lnTo>
                      <a:pt x="114" y="510"/>
                    </a:lnTo>
                    <a:lnTo>
                      <a:pt x="114" y="453"/>
                    </a:lnTo>
                    <a:lnTo>
                      <a:pt x="170" y="453"/>
                    </a:lnTo>
                    <a:lnTo>
                      <a:pt x="170" y="397"/>
                    </a:lnTo>
                    <a:lnTo>
                      <a:pt x="227" y="397"/>
                    </a:lnTo>
                    <a:lnTo>
                      <a:pt x="227" y="340"/>
                    </a:lnTo>
                    <a:lnTo>
                      <a:pt x="284" y="340"/>
                    </a:lnTo>
                    <a:lnTo>
                      <a:pt x="284" y="283"/>
                    </a:lnTo>
                    <a:lnTo>
                      <a:pt x="454" y="283"/>
                    </a:lnTo>
                    <a:lnTo>
                      <a:pt x="454" y="0"/>
                    </a:lnTo>
                    <a:lnTo>
                      <a:pt x="284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3" name="Freeform 279"/>
              <p:cNvSpPr>
                <a:spLocks/>
              </p:cNvSpPr>
              <p:nvPr/>
            </p:nvSpPr>
            <p:spPr bwMode="auto">
              <a:xfrm>
                <a:off x="2797" y="1651"/>
                <a:ext cx="1078" cy="1077"/>
              </a:xfrm>
              <a:custGeom>
                <a:avLst/>
                <a:gdLst>
                  <a:gd name="T0" fmla="*/ 170 w 1078"/>
                  <a:gd name="T1" fmla="*/ 226 h 1077"/>
                  <a:gd name="T2" fmla="*/ 170 w 1078"/>
                  <a:gd name="T3" fmla="*/ 340 h 1077"/>
                  <a:gd name="T4" fmla="*/ 114 w 1078"/>
                  <a:gd name="T5" fmla="*/ 340 h 1077"/>
                  <a:gd name="T6" fmla="*/ 114 w 1078"/>
                  <a:gd name="T7" fmla="*/ 396 h 1077"/>
                  <a:gd name="T8" fmla="*/ 170 w 1078"/>
                  <a:gd name="T9" fmla="*/ 396 h 1077"/>
                  <a:gd name="T10" fmla="*/ 170 w 1078"/>
                  <a:gd name="T11" fmla="*/ 510 h 1077"/>
                  <a:gd name="T12" fmla="*/ 57 w 1078"/>
                  <a:gd name="T13" fmla="*/ 510 h 1077"/>
                  <a:gd name="T14" fmla="*/ 57 w 1078"/>
                  <a:gd name="T15" fmla="*/ 567 h 1077"/>
                  <a:gd name="T16" fmla="*/ 0 w 1078"/>
                  <a:gd name="T17" fmla="*/ 567 h 1077"/>
                  <a:gd name="T18" fmla="*/ 0 w 1078"/>
                  <a:gd name="T19" fmla="*/ 793 h 1077"/>
                  <a:gd name="T20" fmla="*/ 57 w 1078"/>
                  <a:gd name="T21" fmla="*/ 793 h 1077"/>
                  <a:gd name="T22" fmla="*/ 57 w 1078"/>
                  <a:gd name="T23" fmla="*/ 963 h 1077"/>
                  <a:gd name="T24" fmla="*/ 284 w 1078"/>
                  <a:gd name="T25" fmla="*/ 963 h 1077"/>
                  <a:gd name="T26" fmla="*/ 284 w 1078"/>
                  <a:gd name="T27" fmla="*/ 907 h 1077"/>
                  <a:gd name="T28" fmla="*/ 340 w 1078"/>
                  <a:gd name="T29" fmla="*/ 907 h 1077"/>
                  <a:gd name="T30" fmla="*/ 340 w 1078"/>
                  <a:gd name="T31" fmla="*/ 793 h 1077"/>
                  <a:gd name="T32" fmla="*/ 397 w 1078"/>
                  <a:gd name="T33" fmla="*/ 793 h 1077"/>
                  <a:gd name="T34" fmla="*/ 397 w 1078"/>
                  <a:gd name="T35" fmla="*/ 907 h 1077"/>
                  <a:gd name="T36" fmla="*/ 511 w 1078"/>
                  <a:gd name="T37" fmla="*/ 907 h 1077"/>
                  <a:gd name="T38" fmla="*/ 511 w 1078"/>
                  <a:gd name="T39" fmla="*/ 1020 h 1077"/>
                  <a:gd name="T40" fmla="*/ 624 w 1078"/>
                  <a:gd name="T41" fmla="*/ 1020 h 1077"/>
                  <a:gd name="T42" fmla="*/ 624 w 1078"/>
                  <a:gd name="T43" fmla="*/ 1077 h 1077"/>
                  <a:gd name="T44" fmla="*/ 681 w 1078"/>
                  <a:gd name="T45" fmla="*/ 1077 h 1077"/>
                  <a:gd name="T46" fmla="*/ 681 w 1078"/>
                  <a:gd name="T47" fmla="*/ 1020 h 1077"/>
                  <a:gd name="T48" fmla="*/ 737 w 1078"/>
                  <a:gd name="T49" fmla="*/ 1020 h 1077"/>
                  <a:gd name="T50" fmla="*/ 737 w 1078"/>
                  <a:gd name="T51" fmla="*/ 793 h 1077"/>
                  <a:gd name="T52" fmla="*/ 794 w 1078"/>
                  <a:gd name="T53" fmla="*/ 793 h 1077"/>
                  <a:gd name="T54" fmla="*/ 794 w 1078"/>
                  <a:gd name="T55" fmla="*/ 737 h 1077"/>
                  <a:gd name="T56" fmla="*/ 851 w 1078"/>
                  <a:gd name="T57" fmla="*/ 737 h 1077"/>
                  <a:gd name="T58" fmla="*/ 851 w 1078"/>
                  <a:gd name="T59" fmla="*/ 793 h 1077"/>
                  <a:gd name="T60" fmla="*/ 907 w 1078"/>
                  <a:gd name="T61" fmla="*/ 793 h 1077"/>
                  <a:gd name="T62" fmla="*/ 907 w 1078"/>
                  <a:gd name="T63" fmla="*/ 737 h 1077"/>
                  <a:gd name="T64" fmla="*/ 964 w 1078"/>
                  <a:gd name="T65" fmla="*/ 737 h 1077"/>
                  <a:gd name="T66" fmla="*/ 964 w 1078"/>
                  <a:gd name="T67" fmla="*/ 623 h 1077"/>
                  <a:gd name="T68" fmla="*/ 1021 w 1078"/>
                  <a:gd name="T69" fmla="*/ 623 h 1077"/>
                  <a:gd name="T70" fmla="*/ 1021 w 1078"/>
                  <a:gd name="T71" fmla="*/ 567 h 1077"/>
                  <a:gd name="T72" fmla="*/ 1078 w 1078"/>
                  <a:gd name="T73" fmla="*/ 567 h 1077"/>
                  <a:gd name="T74" fmla="*/ 1078 w 1078"/>
                  <a:gd name="T75" fmla="*/ 510 h 1077"/>
                  <a:gd name="T76" fmla="*/ 1021 w 1078"/>
                  <a:gd name="T77" fmla="*/ 510 h 1077"/>
                  <a:gd name="T78" fmla="*/ 1021 w 1078"/>
                  <a:gd name="T79" fmla="*/ 453 h 1077"/>
                  <a:gd name="T80" fmla="*/ 1078 w 1078"/>
                  <a:gd name="T81" fmla="*/ 453 h 1077"/>
                  <a:gd name="T82" fmla="*/ 1078 w 1078"/>
                  <a:gd name="T83" fmla="*/ 283 h 1077"/>
                  <a:gd name="T84" fmla="*/ 1021 w 1078"/>
                  <a:gd name="T85" fmla="*/ 283 h 1077"/>
                  <a:gd name="T86" fmla="*/ 1021 w 1078"/>
                  <a:gd name="T87" fmla="*/ 226 h 1077"/>
                  <a:gd name="T88" fmla="*/ 964 w 1078"/>
                  <a:gd name="T89" fmla="*/ 226 h 1077"/>
                  <a:gd name="T90" fmla="*/ 964 w 1078"/>
                  <a:gd name="T91" fmla="*/ 283 h 1077"/>
                  <a:gd name="T92" fmla="*/ 794 w 1078"/>
                  <a:gd name="T93" fmla="*/ 283 h 1077"/>
                  <a:gd name="T94" fmla="*/ 794 w 1078"/>
                  <a:gd name="T95" fmla="*/ 340 h 1077"/>
                  <a:gd name="T96" fmla="*/ 737 w 1078"/>
                  <a:gd name="T97" fmla="*/ 340 h 1077"/>
                  <a:gd name="T98" fmla="*/ 737 w 1078"/>
                  <a:gd name="T99" fmla="*/ 113 h 1077"/>
                  <a:gd name="T100" fmla="*/ 681 w 1078"/>
                  <a:gd name="T101" fmla="*/ 113 h 1077"/>
                  <a:gd name="T102" fmla="*/ 681 w 1078"/>
                  <a:gd name="T103" fmla="*/ 56 h 1077"/>
                  <a:gd name="T104" fmla="*/ 624 w 1078"/>
                  <a:gd name="T105" fmla="*/ 56 h 1077"/>
                  <a:gd name="T106" fmla="*/ 624 w 1078"/>
                  <a:gd name="T107" fmla="*/ 0 h 1077"/>
                  <a:gd name="T108" fmla="*/ 567 w 1078"/>
                  <a:gd name="T109" fmla="*/ 0 h 1077"/>
                  <a:gd name="T110" fmla="*/ 567 w 1078"/>
                  <a:gd name="T111" fmla="*/ 56 h 1077"/>
                  <a:gd name="T112" fmla="*/ 511 w 1078"/>
                  <a:gd name="T113" fmla="*/ 56 h 1077"/>
                  <a:gd name="T114" fmla="*/ 511 w 1078"/>
                  <a:gd name="T115" fmla="*/ 113 h 1077"/>
                  <a:gd name="T116" fmla="*/ 454 w 1078"/>
                  <a:gd name="T117" fmla="*/ 113 h 1077"/>
                  <a:gd name="T118" fmla="*/ 454 w 1078"/>
                  <a:gd name="T119" fmla="*/ 170 h 1077"/>
                  <a:gd name="T120" fmla="*/ 397 w 1078"/>
                  <a:gd name="T121" fmla="*/ 170 h 1077"/>
                  <a:gd name="T122" fmla="*/ 397 w 1078"/>
                  <a:gd name="T123" fmla="*/ 226 h 1077"/>
                  <a:gd name="T124" fmla="*/ 170 w 1078"/>
                  <a:gd name="T125" fmla="*/ 226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078" h="1077">
                    <a:moveTo>
                      <a:pt x="170" y="226"/>
                    </a:moveTo>
                    <a:lnTo>
                      <a:pt x="170" y="340"/>
                    </a:lnTo>
                    <a:lnTo>
                      <a:pt x="114" y="340"/>
                    </a:lnTo>
                    <a:lnTo>
                      <a:pt x="114" y="396"/>
                    </a:lnTo>
                    <a:lnTo>
                      <a:pt x="170" y="396"/>
                    </a:lnTo>
                    <a:lnTo>
                      <a:pt x="170" y="510"/>
                    </a:lnTo>
                    <a:lnTo>
                      <a:pt x="57" y="510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793"/>
                    </a:lnTo>
                    <a:lnTo>
                      <a:pt x="57" y="793"/>
                    </a:lnTo>
                    <a:lnTo>
                      <a:pt x="57" y="963"/>
                    </a:lnTo>
                    <a:lnTo>
                      <a:pt x="284" y="963"/>
                    </a:lnTo>
                    <a:lnTo>
                      <a:pt x="284" y="907"/>
                    </a:lnTo>
                    <a:lnTo>
                      <a:pt x="340" y="907"/>
                    </a:lnTo>
                    <a:lnTo>
                      <a:pt x="340" y="793"/>
                    </a:lnTo>
                    <a:lnTo>
                      <a:pt x="397" y="793"/>
                    </a:lnTo>
                    <a:lnTo>
                      <a:pt x="397" y="907"/>
                    </a:lnTo>
                    <a:lnTo>
                      <a:pt x="511" y="907"/>
                    </a:lnTo>
                    <a:lnTo>
                      <a:pt x="511" y="1020"/>
                    </a:lnTo>
                    <a:lnTo>
                      <a:pt x="624" y="1020"/>
                    </a:lnTo>
                    <a:lnTo>
                      <a:pt x="624" y="1077"/>
                    </a:lnTo>
                    <a:lnTo>
                      <a:pt x="681" y="1077"/>
                    </a:lnTo>
                    <a:lnTo>
                      <a:pt x="681" y="1020"/>
                    </a:lnTo>
                    <a:lnTo>
                      <a:pt x="737" y="1020"/>
                    </a:lnTo>
                    <a:lnTo>
                      <a:pt x="737" y="793"/>
                    </a:lnTo>
                    <a:lnTo>
                      <a:pt x="794" y="793"/>
                    </a:lnTo>
                    <a:lnTo>
                      <a:pt x="794" y="737"/>
                    </a:lnTo>
                    <a:lnTo>
                      <a:pt x="851" y="737"/>
                    </a:lnTo>
                    <a:lnTo>
                      <a:pt x="851" y="793"/>
                    </a:lnTo>
                    <a:lnTo>
                      <a:pt x="907" y="793"/>
                    </a:lnTo>
                    <a:lnTo>
                      <a:pt x="907" y="737"/>
                    </a:lnTo>
                    <a:lnTo>
                      <a:pt x="964" y="737"/>
                    </a:lnTo>
                    <a:lnTo>
                      <a:pt x="964" y="623"/>
                    </a:lnTo>
                    <a:lnTo>
                      <a:pt x="1021" y="623"/>
                    </a:lnTo>
                    <a:lnTo>
                      <a:pt x="1021" y="567"/>
                    </a:lnTo>
                    <a:lnTo>
                      <a:pt x="1078" y="567"/>
                    </a:lnTo>
                    <a:lnTo>
                      <a:pt x="1078" y="510"/>
                    </a:lnTo>
                    <a:lnTo>
                      <a:pt x="1021" y="510"/>
                    </a:lnTo>
                    <a:lnTo>
                      <a:pt x="1021" y="453"/>
                    </a:lnTo>
                    <a:lnTo>
                      <a:pt x="1078" y="453"/>
                    </a:lnTo>
                    <a:lnTo>
                      <a:pt x="1078" y="283"/>
                    </a:lnTo>
                    <a:lnTo>
                      <a:pt x="1021" y="283"/>
                    </a:lnTo>
                    <a:lnTo>
                      <a:pt x="1021" y="226"/>
                    </a:lnTo>
                    <a:lnTo>
                      <a:pt x="964" y="226"/>
                    </a:lnTo>
                    <a:lnTo>
                      <a:pt x="964" y="283"/>
                    </a:lnTo>
                    <a:lnTo>
                      <a:pt x="794" y="283"/>
                    </a:lnTo>
                    <a:lnTo>
                      <a:pt x="794" y="340"/>
                    </a:lnTo>
                    <a:lnTo>
                      <a:pt x="737" y="340"/>
                    </a:lnTo>
                    <a:lnTo>
                      <a:pt x="737" y="113"/>
                    </a:lnTo>
                    <a:lnTo>
                      <a:pt x="681" y="113"/>
                    </a:lnTo>
                    <a:lnTo>
                      <a:pt x="681" y="56"/>
                    </a:lnTo>
                    <a:lnTo>
                      <a:pt x="624" y="56"/>
                    </a:lnTo>
                    <a:lnTo>
                      <a:pt x="624" y="0"/>
                    </a:lnTo>
                    <a:lnTo>
                      <a:pt x="567" y="0"/>
                    </a:lnTo>
                    <a:lnTo>
                      <a:pt x="567" y="56"/>
                    </a:lnTo>
                    <a:lnTo>
                      <a:pt x="511" y="56"/>
                    </a:lnTo>
                    <a:lnTo>
                      <a:pt x="511" y="113"/>
                    </a:lnTo>
                    <a:lnTo>
                      <a:pt x="454" y="113"/>
                    </a:lnTo>
                    <a:lnTo>
                      <a:pt x="454" y="170"/>
                    </a:lnTo>
                    <a:lnTo>
                      <a:pt x="397" y="170"/>
                    </a:lnTo>
                    <a:lnTo>
                      <a:pt x="397" y="226"/>
                    </a:lnTo>
                    <a:lnTo>
                      <a:pt x="170" y="22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4" name="Freeform 280"/>
              <p:cNvSpPr>
                <a:spLocks/>
              </p:cNvSpPr>
              <p:nvPr/>
            </p:nvSpPr>
            <p:spPr bwMode="auto">
              <a:xfrm>
                <a:off x="2400" y="1821"/>
                <a:ext cx="567" cy="397"/>
              </a:xfrm>
              <a:custGeom>
                <a:avLst/>
                <a:gdLst>
                  <a:gd name="T0" fmla="*/ 397 w 567"/>
                  <a:gd name="T1" fmla="*/ 397 h 397"/>
                  <a:gd name="T2" fmla="*/ 340 w 567"/>
                  <a:gd name="T3" fmla="*/ 397 h 397"/>
                  <a:gd name="T4" fmla="*/ 340 w 567"/>
                  <a:gd name="T5" fmla="*/ 283 h 397"/>
                  <a:gd name="T6" fmla="*/ 284 w 567"/>
                  <a:gd name="T7" fmla="*/ 283 h 397"/>
                  <a:gd name="T8" fmla="*/ 284 w 567"/>
                  <a:gd name="T9" fmla="*/ 226 h 397"/>
                  <a:gd name="T10" fmla="*/ 227 w 567"/>
                  <a:gd name="T11" fmla="*/ 226 h 397"/>
                  <a:gd name="T12" fmla="*/ 227 w 567"/>
                  <a:gd name="T13" fmla="*/ 283 h 397"/>
                  <a:gd name="T14" fmla="*/ 57 w 567"/>
                  <a:gd name="T15" fmla="*/ 283 h 397"/>
                  <a:gd name="T16" fmla="*/ 57 w 567"/>
                  <a:gd name="T17" fmla="*/ 226 h 397"/>
                  <a:gd name="T18" fmla="*/ 0 w 567"/>
                  <a:gd name="T19" fmla="*/ 226 h 397"/>
                  <a:gd name="T20" fmla="*/ 0 w 567"/>
                  <a:gd name="T21" fmla="*/ 170 h 397"/>
                  <a:gd name="T22" fmla="*/ 57 w 567"/>
                  <a:gd name="T23" fmla="*/ 170 h 397"/>
                  <a:gd name="T24" fmla="*/ 57 w 567"/>
                  <a:gd name="T25" fmla="*/ 113 h 397"/>
                  <a:gd name="T26" fmla="*/ 397 w 567"/>
                  <a:gd name="T27" fmla="*/ 113 h 397"/>
                  <a:gd name="T28" fmla="*/ 397 w 567"/>
                  <a:gd name="T29" fmla="*/ 56 h 397"/>
                  <a:gd name="T30" fmla="*/ 454 w 567"/>
                  <a:gd name="T31" fmla="*/ 56 h 397"/>
                  <a:gd name="T32" fmla="*/ 454 w 567"/>
                  <a:gd name="T33" fmla="*/ 0 h 397"/>
                  <a:gd name="T34" fmla="*/ 567 w 567"/>
                  <a:gd name="T35" fmla="*/ 0 h 397"/>
                  <a:gd name="T36" fmla="*/ 567 w 567"/>
                  <a:gd name="T37" fmla="*/ 170 h 397"/>
                  <a:gd name="T38" fmla="*/ 511 w 567"/>
                  <a:gd name="T39" fmla="*/ 170 h 397"/>
                  <a:gd name="T40" fmla="*/ 511 w 567"/>
                  <a:gd name="T41" fmla="*/ 226 h 397"/>
                  <a:gd name="T42" fmla="*/ 567 w 567"/>
                  <a:gd name="T43" fmla="*/ 226 h 397"/>
                  <a:gd name="T44" fmla="*/ 567 w 567"/>
                  <a:gd name="T45" fmla="*/ 340 h 397"/>
                  <a:gd name="T46" fmla="*/ 454 w 567"/>
                  <a:gd name="T47" fmla="*/ 340 h 397"/>
                  <a:gd name="T48" fmla="*/ 454 w 567"/>
                  <a:gd name="T49" fmla="*/ 397 h 397"/>
                  <a:gd name="T50" fmla="*/ 397 w 567"/>
                  <a:gd name="T51" fmla="*/ 39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567" h="397">
                    <a:moveTo>
                      <a:pt x="397" y="397"/>
                    </a:moveTo>
                    <a:lnTo>
                      <a:pt x="340" y="397"/>
                    </a:lnTo>
                    <a:lnTo>
                      <a:pt x="340" y="283"/>
                    </a:lnTo>
                    <a:lnTo>
                      <a:pt x="284" y="283"/>
                    </a:lnTo>
                    <a:lnTo>
                      <a:pt x="284" y="226"/>
                    </a:lnTo>
                    <a:lnTo>
                      <a:pt x="227" y="226"/>
                    </a:lnTo>
                    <a:lnTo>
                      <a:pt x="227" y="283"/>
                    </a:lnTo>
                    <a:lnTo>
                      <a:pt x="57" y="283"/>
                    </a:lnTo>
                    <a:lnTo>
                      <a:pt x="57" y="226"/>
                    </a:lnTo>
                    <a:lnTo>
                      <a:pt x="0" y="226"/>
                    </a:lnTo>
                    <a:lnTo>
                      <a:pt x="0" y="170"/>
                    </a:lnTo>
                    <a:lnTo>
                      <a:pt x="57" y="170"/>
                    </a:lnTo>
                    <a:lnTo>
                      <a:pt x="57" y="113"/>
                    </a:lnTo>
                    <a:lnTo>
                      <a:pt x="397" y="113"/>
                    </a:lnTo>
                    <a:lnTo>
                      <a:pt x="397" y="56"/>
                    </a:lnTo>
                    <a:lnTo>
                      <a:pt x="454" y="56"/>
                    </a:lnTo>
                    <a:lnTo>
                      <a:pt x="454" y="0"/>
                    </a:lnTo>
                    <a:lnTo>
                      <a:pt x="567" y="0"/>
                    </a:lnTo>
                    <a:lnTo>
                      <a:pt x="567" y="170"/>
                    </a:lnTo>
                    <a:lnTo>
                      <a:pt x="511" y="170"/>
                    </a:lnTo>
                    <a:lnTo>
                      <a:pt x="511" y="226"/>
                    </a:lnTo>
                    <a:lnTo>
                      <a:pt x="567" y="226"/>
                    </a:lnTo>
                    <a:lnTo>
                      <a:pt x="567" y="340"/>
                    </a:lnTo>
                    <a:lnTo>
                      <a:pt x="454" y="340"/>
                    </a:lnTo>
                    <a:lnTo>
                      <a:pt x="454" y="397"/>
                    </a:lnTo>
                    <a:lnTo>
                      <a:pt x="397" y="39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5" name="Freeform 281"/>
              <p:cNvSpPr>
                <a:spLocks/>
              </p:cNvSpPr>
              <p:nvPr/>
            </p:nvSpPr>
            <p:spPr bwMode="auto">
              <a:xfrm>
                <a:off x="2797" y="2614"/>
                <a:ext cx="284" cy="284"/>
              </a:xfrm>
              <a:custGeom>
                <a:avLst/>
                <a:gdLst>
                  <a:gd name="T0" fmla="*/ 57 w 284"/>
                  <a:gd name="T1" fmla="*/ 0 h 284"/>
                  <a:gd name="T2" fmla="*/ 57 w 284"/>
                  <a:gd name="T3" fmla="*/ 114 h 284"/>
                  <a:gd name="T4" fmla="*/ 0 w 284"/>
                  <a:gd name="T5" fmla="*/ 114 h 284"/>
                  <a:gd name="T6" fmla="*/ 0 w 284"/>
                  <a:gd name="T7" fmla="*/ 227 h 284"/>
                  <a:gd name="T8" fmla="*/ 57 w 284"/>
                  <a:gd name="T9" fmla="*/ 227 h 284"/>
                  <a:gd name="T10" fmla="*/ 57 w 284"/>
                  <a:gd name="T11" fmla="*/ 284 h 284"/>
                  <a:gd name="T12" fmla="*/ 227 w 284"/>
                  <a:gd name="T13" fmla="*/ 284 h 284"/>
                  <a:gd name="T14" fmla="*/ 227 w 284"/>
                  <a:gd name="T15" fmla="*/ 57 h 284"/>
                  <a:gd name="T16" fmla="*/ 284 w 284"/>
                  <a:gd name="T17" fmla="*/ 57 h 284"/>
                  <a:gd name="T18" fmla="*/ 284 w 284"/>
                  <a:gd name="T19" fmla="*/ 0 h 284"/>
                  <a:gd name="T20" fmla="*/ 57 w 284"/>
                  <a:gd name="T21" fmla="*/ 0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284" h="284">
                    <a:moveTo>
                      <a:pt x="57" y="0"/>
                    </a:moveTo>
                    <a:lnTo>
                      <a:pt x="57" y="114"/>
                    </a:lnTo>
                    <a:lnTo>
                      <a:pt x="0" y="114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284"/>
                    </a:lnTo>
                    <a:lnTo>
                      <a:pt x="227" y="284"/>
                    </a:lnTo>
                    <a:lnTo>
                      <a:pt x="227" y="57"/>
                    </a:lnTo>
                    <a:lnTo>
                      <a:pt x="284" y="57"/>
                    </a:lnTo>
                    <a:lnTo>
                      <a:pt x="284" y="0"/>
                    </a:lnTo>
                    <a:lnTo>
                      <a:pt x="5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6" name="Freeform 282"/>
              <p:cNvSpPr>
                <a:spLocks/>
              </p:cNvSpPr>
              <p:nvPr/>
            </p:nvSpPr>
            <p:spPr bwMode="auto">
              <a:xfrm>
                <a:off x="3024" y="2444"/>
                <a:ext cx="567" cy="624"/>
              </a:xfrm>
              <a:custGeom>
                <a:avLst/>
                <a:gdLst>
                  <a:gd name="T0" fmla="*/ 0 w 567"/>
                  <a:gd name="T1" fmla="*/ 397 h 624"/>
                  <a:gd name="T2" fmla="*/ 57 w 567"/>
                  <a:gd name="T3" fmla="*/ 397 h 624"/>
                  <a:gd name="T4" fmla="*/ 57 w 567"/>
                  <a:gd name="T5" fmla="*/ 454 h 624"/>
                  <a:gd name="T6" fmla="*/ 113 w 567"/>
                  <a:gd name="T7" fmla="*/ 454 h 624"/>
                  <a:gd name="T8" fmla="*/ 113 w 567"/>
                  <a:gd name="T9" fmla="*/ 567 h 624"/>
                  <a:gd name="T10" fmla="*/ 170 w 567"/>
                  <a:gd name="T11" fmla="*/ 567 h 624"/>
                  <a:gd name="T12" fmla="*/ 170 w 567"/>
                  <a:gd name="T13" fmla="*/ 624 h 624"/>
                  <a:gd name="T14" fmla="*/ 284 w 567"/>
                  <a:gd name="T15" fmla="*/ 624 h 624"/>
                  <a:gd name="T16" fmla="*/ 284 w 567"/>
                  <a:gd name="T17" fmla="*/ 567 h 624"/>
                  <a:gd name="T18" fmla="*/ 397 w 567"/>
                  <a:gd name="T19" fmla="*/ 567 h 624"/>
                  <a:gd name="T20" fmla="*/ 397 w 567"/>
                  <a:gd name="T21" fmla="*/ 624 h 624"/>
                  <a:gd name="T22" fmla="*/ 567 w 567"/>
                  <a:gd name="T23" fmla="*/ 624 h 624"/>
                  <a:gd name="T24" fmla="*/ 567 w 567"/>
                  <a:gd name="T25" fmla="*/ 511 h 624"/>
                  <a:gd name="T26" fmla="*/ 397 w 567"/>
                  <a:gd name="T27" fmla="*/ 511 h 624"/>
                  <a:gd name="T28" fmla="*/ 397 w 567"/>
                  <a:gd name="T29" fmla="*/ 454 h 624"/>
                  <a:gd name="T30" fmla="*/ 454 w 567"/>
                  <a:gd name="T31" fmla="*/ 454 h 624"/>
                  <a:gd name="T32" fmla="*/ 454 w 567"/>
                  <a:gd name="T33" fmla="*/ 397 h 624"/>
                  <a:gd name="T34" fmla="*/ 397 w 567"/>
                  <a:gd name="T35" fmla="*/ 397 h 624"/>
                  <a:gd name="T36" fmla="*/ 397 w 567"/>
                  <a:gd name="T37" fmla="*/ 341 h 624"/>
                  <a:gd name="T38" fmla="*/ 340 w 567"/>
                  <a:gd name="T39" fmla="*/ 341 h 624"/>
                  <a:gd name="T40" fmla="*/ 340 w 567"/>
                  <a:gd name="T41" fmla="*/ 227 h 624"/>
                  <a:gd name="T42" fmla="*/ 284 w 567"/>
                  <a:gd name="T43" fmla="*/ 227 h 624"/>
                  <a:gd name="T44" fmla="*/ 284 w 567"/>
                  <a:gd name="T45" fmla="*/ 114 h 624"/>
                  <a:gd name="T46" fmla="*/ 170 w 567"/>
                  <a:gd name="T47" fmla="*/ 114 h 624"/>
                  <a:gd name="T48" fmla="*/ 170 w 567"/>
                  <a:gd name="T49" fmla="*/ 0 h 624"/>
                  <a:gd name="T50" fmla="*/ 113 w 567"/>
                  <a:gd name="T51" fmla="*/ 0 h 624"/>
                  <a:gd name="T52" fmla="*/ 113 w 567"/>
                  <a:gd name="T53" fmla="*/ 114 h 624"/>
                  <a:gd name="T54" fmla="*/ 57 w 567"/>
                  <a:gd name="T55" fmla="*/ 114 h 624"/>
                  <a:gd name="T56" fmla="*/ 57 w 567"/>
                  <a:gd name="T57" fmla="*/ 227 h 624"/>
                  <a:gd name="T58" fmla="*/ 0 w 567"/>
                  <a:gd name="T59" fmla="*/ 227 h 624"/>
                  <a:gd name="T60" fmla="*/ 0 w 567"/>
                  <a:gd name="T61" fmla="*/ 397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567" h="624">
                    <a:moveTo>
                      <a:pt x="0" y="397"/>
                    </a:moveTo>
                    <a:lnTo>
                      <a:pt x="57" y="397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567"/>
                    </a:lnTo>
                    <a:lnTo>
                      <a:pt x="170" y="567"/>
                    </a:lnTo>
                    <a:lnTo>
                      <a:pt x="170" y="624"/>
                    </a:lnTo>
                    <a:lnTo>
                      <a:pt x="284" y="624"/>
                    </a:lnTo>
                    <a:lnTo>
                      <a:pt x="284" y="567"/>
                    </a:lnTo>
                    <a:lnTo>
                      <a:pt x="397" y="567"/>
                    </a:lnTo>
                    <a:lnTo>
                      <a:pt x="397" y="624"/>
                    </a:lnTo>
                    <a:lnTo>
                      <a:pt x="567" y="624"/>
                    </a:lnTo>
                    <a:lnTo>
                      <a:pt x="567" y="511"/>
                    </a:lnTo>
                    <a:lnTo>
                      <a:pt x="397" y="511"/>
                    </a:lnTo>
                    <a:lnTo>
                      <a:pt x="397" y="454"/>
                    </a:lnTo>
                    <a:lnTo>
                      <a:pt x="454" y="454"/>
                    </a:lnTo>
                    <a:lnTo>
                      <a:pt x="454" y="397"/>
                    </a:lnTo>
                    <a:lnTo>
                      <a:pt x="397" y="397"/>
                    </a:lnTo>
                    <a:lnTo>
                      <a:pt x="397" y="341"/>
                    </a:lnTo>
                    <a:lnTo>
                      <a:pt x="340" y="341"/>
                    </a:lnTo>
                    <a:lnTo>
                      <a:pt x="340" y="227"/>
                    </a:lnTo>
                    <a:lnTo>
                      <a:pt x="284" y="227"/>
                    </a:lnTo>
                    <a:lnTo>
                      <a:pt x="284" y="114"/>
                    </a:lnTo>
                    <a:lnTo>
                      <a:pt x="170" y="114"/>
                    </a:lnTo>
                    <a:lnTo>
                      <a:pt x="170" y="0"/>
                    </a:lnTo>
                    <a:lnTo>
                      <a:pt x="113" y="0"/>
                    </a:lnTo>
                    <a:lnTo>
                      <a:pt x="113" y="114"/>
                    </a:lnTo>
                    <a:lnTo>
                      <a:pt x="57" y="114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39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8" name="Freeform 284"/>
              <p:cNvSpPr>
                <a:spLocks/>
              </p:cNvSpPr>
              <p:nvPr/>
            </p:nvSpPr>
            <p:spPr bwMode="auto">
              <a:xfrm>
                <a:off x="3364" y="2444"/>
                <a:ext cx="454" cy="624"/>
              </a:xfrm>
              <a:custGeom>
                <a:avLst/>
                <a:gdLst>
                  <a:gd name="T0" fmla="*/ 227 w 454"/>
                  <a:gd name="T1" fmla="*/ 624 h 624"/>
                  <a:gd name="T2" fmla="*/ 227 w 454"/>
                  <a:gd name="T3" fmla="*/ 511 h 624"/>
                  <a:gd name="T4" fmla="*/ 57 w 454"/>
                  <a:gd name="T5" fmla="*/ 511 h 624"/>
                  <a:gd name="T6" fmla="*/ 57 w 454"/>
                  <a:gd name="T7" fmla="*/ 454 h 624"/>
                  <a:gd name="T8" fmla="*/ 114 w 454"/>
                  <a:gd name="T9" fmla="*/ 454 h 624"/>
                  <a:gd name="T10" fmla="*/ 114 w 454"/>
                  <a:gd name="T11" fmla="*/ 397 h 624"/>
                  <a:gd name="T12" fmla="*/ 57 w 454"/>
                  <a:gd name="T13" fmla="*/ 397 h 624"/>
                  <a:gd name="T14" fmla="*/ 57 w 454"/>
                  <a:gd name="T15" fmla="*/ 341 h 624"/>
                  <a:gd name="T16" fmla="*/ 0 w 454"/>
                  <a:gd name="T17" fmla="*/ 341 h 624"/>
                  <a:gd name="T18" fmla="*/ 0 w 454"/>
                  <a:gd name="T19" fmla="*/ 227 h 624"/>
                  <a:gd name="T20" fmla="*/ 57 w 454"/>
                  <a:gd name="T21" fmla="*/ 227 h 624"/>
                  <a:gd name="T22" fmla="*/ 57 w 454"/>
                  <a:gd name="T23" fmla="*/ 284 h 624"/>
                  <a:gd name="T24" fmla="*/ 114 w 454"/>
                  <a:gd name="T25" fmla="*/ 284 h 624"/>
                  <a:gd name="T26" fmla="*/ 114 w 454"/>
                  <a:gd name="T27" fmla="*/ 227 h 624"/>
                  <a:gd name="T28" fmla="*/ 170 w 454"/>
                  <a:gd name="T29" fmla="*/ 227 h 624"/>
                  <a:gd name="T30" fmla="*/ 170 w 454"/>
                  <a:gd name="T31" fmla="*/ 0 h 624"/>
                  <a:gd name="T32" fmla="*/ 227 w 454"/>
                  <a:gd name="T33" fmla="*/ 0 h 624"/>
                  <a:gd name="T34" fmla="*/ 227 w 454"/>
                  <a:gd name="T35" fmla="*/ 57 h 624"/>
                  <a:gd name="T36" fmla="*/ 284 w 454"/>
                  <a:gd name="T37" fmla="*/ 57 h 624"/>
                  <a:gd name="T38" fmla="*/ 284 w 454"/>
                  <a:gd name="T39" fmla="*/ 114 h 624"/>
                  <a:gd name="T40" fmla="*/ 340 w 454"/>
                  <a:gd name="T41" fmla="*/ 114 h 624"/>
                  <a:gd name="T42" fmla="*/ 340 w 454"/>
                  <a:gd name="T43" fmla="*/ 397 h 624"/>
                  <a:gd name="T44" fmla="*/ 454 w 454"/>
                  <a:gd name="T45" fmla="*/ 397 h 624"/>
                  <a:gd name="T46" fmla="*/ 454 w 454"/>
                  <a:gd name="T47" fmla="*/ 511 h 624"/>
                  <a:gd name="T48" fmla="*/ 340 w 454"/>
                  <a:gd name="T49" fmla="*/ 511 h 624"/>
                  <a:gd name="T50" fmla="*/ 340 w 454"/>
                  <a:gd name="T51" fmla="*/ 567 h 624"/>
                  <a:gd name="T52" fmla="*/ 284 w 454"/>
                  <a:gd name="T53" fmla="*/ 567 h 624"/>
                  <a:gd name="T54" fmla="*/ 284 w 454"/>
                  <a:gd name="T55" fmla="*/ 624 h 624"/>
                  <a:gd name="T56" fmla="*/ 227 w 454"/>
                  <a:gd name="T57" fmla="*/ 62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54" h="624">
                    <a:moveTo>
                      <a:pt x="227" y="624"/>
                    </a:moveTo>
                    <a:lnTo>
                      <a:pt x="227" y="511"/>
                    </a:lnTo>
                    <a:lnTo>
                      <a:pt x="57" y="511"/>
                    </a:lnTo>
                    <a:lnTo>
                      <a:pt x="57" y="454"/>
                    </a:lnTo>
                    <a:lnTo>
                      <a:pt x="114" y="454"/>
                    </a:lnTo>
                    <a:lnTo>
                      <a:pt x="114" y="397"/>
                    </a:lnTo>
                    <a:lnTo>
                      <a:pt x="57" y="397"/>
                    </a:lnTo>
                    <a:lnTo>
                      <a:pt x="57" y="341"/>
                    </a:lnTo>
                    <a:lnTo>
                      <a:pt x="0" y="341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284"/>
                    </a:lnTo>
                    <a:lnTo>
                      <a:pt x="114" y="284"/>
                    </a:lnTo>
                    <a:lnTo>
                      <a:pt x="114" y="227"/>
                    </a:lnTo>
                    <a:lnTo>
                      <a:pt x="170" y="227"/>
                    </a:lnTo>
                    <a:lnTo>
                      <a:pt x="170" y="0"/>
                    </a:lnTo>
                    <a:lnTo>
                      <a:pt x="227" y="0"/>
                    </a:lnTo>
                    <a:lnTo>
                      <a:pt x="227" y="57"/>
                    </a:lnTo>
                    <a:lnTo>
                      <a:pt x="284" y="57"/>
                    </a:lnTo>
                    <a:lnTo>
                      <a:pt x="284" y="114"/>
                    </a:lnTo>
                    <a:lnTo>
                      <a:pt x="340" y="114"/>
                    </a:lnTo>
                    <a:lnTo>
                      <a:pt x="340" y="397"/>
                    </a:lnTo>
                    <a:lnTo>
                      <a:pt x="454" y="397"/>
                    </a:lnTo>
                    <a:lnTo>
                      <a:pt x="454" y="511"/>
                    </a:lnTo>
                    <a:lnTo>
                      <a:pt x="340" y="511"/>
                    </a:lnTo>
                    <a:lnTo>
                      <a:pt x="340" y="567"/>
                    </a:lnTo>
                    <a:lnTo>
                      <a:pt x="284" y="567"/>
                    </a:lnTo>
                    <a:lnTo>
                      <a:pt x="284" y="624"/>
                    </a:lnTo>
                    <a:lnTo>
                      <a:pt x="227" y="62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9" name="Freeform 285"/>
              <p:cNvSpPr>
                <a:spLocks/>
              </p:cNvSpPr>
              <p:nvPr/>
            </p:nvSpPr>
            <p:spPr bwMode="auto">
              <a:xfrm>
                <a:off x="2797" y="2841"/>
                <a:ext cx="511" cy="851"/>
              </a:xfrm>
              <a:custGeom>
                <a:avLst/>
                <a:gdLst>
                  <a:gd name="T0" fmla="*/ 511 w 511"/>
                  <a:gd name="T1" fmla="*/ 227 h 851"/>
                  <a:gd name="T2" fmla="*/ 511 w 511"/>
                  <a:gd name="T3" fmla="*/ 340 h 851"/>
                  <a:gd name="T4" fmla="*/ 397 w 511"/>
                  <a:gd name="T5" fmla="*/ 340 h 851"/>
                  <a:gd name="T6" fmla="*/ 397 w 511"/>
                  <a:gd name="T7" fmla="*/ 511 h 851"/>
                  <a:gd name="T8" fmla="*/ 284 w 511"/>
                  <a:gd name="T9" fmla="*/ 511 h 851"/>
                  <a:gd name="T10" fmla="*/ 284 w 511"/>
                  <a:gd name="T11" fmla="*/ 681 h 851"/>
                  <a:gd name="T12" fmla="*/ 340 w 511"/>
                  <a:gd name="T13" fmla="*/ 681 h 851"/>
                  <a:gd name="T14" fmla="*/ 340 w 511"/>
                  <a:gd name="T15" fmla="*/ 737 h 851"/>
                  <a:gd name="T16" fmla="*/ 397 w 511"/>
                  <a:gd name="T17" fmla="*/ 737 h 851"/>
                  <a:gd name="T18" fmla="*/ 397 w 511"/>
                  <a:gd name="T19" fmla="*/ 794 h 851"/>
                  <a:gd name="T20" fmla="*/ 284 w 511"/>
                  <a:gd name="T21" fmla="*/ 794 h 851"/>
                  <a:gd name="T22" fmla="*/ 284 w 511"/>
                  <a:gd name="T23" fmla="*/ 851 h 851"/>
                  <a:gd name="T24" fmla="*/ 170 w 511"/>
                  <a:gd name="T25" fmla="*/ 851 h 851"/>
                  <a:gd name="T26" fmla="*/ 170 w 511"/>
                  <a:gd name="T27" fmla="*/ 794 h 851"/>
                  <a:gd name="T28" fmla="*/ 114 w 511"/>
                  <a:gd name="T29" fmla="*/ 794 h 851"/>
                  <a:gd name="T30" fmla="*/ 114 w 511"/>
                  <a:gd name="T31" fmla="*/ 737 h 851"/>
                  <a:gd name="T32" fmla="*/ 57 w 511"/>
                  <a:gd name="T33" fmla="*/ 737 h 851"/>
                  <a:gd name="T34" fmla="*/ 57 w 511"/>
                  <a:gd name="T35" fmla="*/ 681 h 851"/>
                  <a:gd name="T36" fmla="*/ 114 w 511"/>
                  <a:gd name="T37" fmla="*/ 681 h 851"/>
                  <a:gd name="T38" fmla="*/ 114 w 511"/>
                  <a:gd name="T39" fmla="*/ 567 h 851"/>
                  <a:gd name="T40" fmla="*/ 57 w 511"/>
                  <a:gd name="T41" fmla="*/ 567 h 851"/>
                  <a:gd name="T42" fmla="*/ 57 w 511"/>
                  <a:gd name="T43" fmla="*/ 397 h 851"/>
                  <a:gd name="T44" fmla="*/ 0 w 511"/>
                  <a:gd name="T45" fmla="*/ 397 h 851"/>
                  <a:gd name="T46" fmla="*/ 0 w 511"/>
                  <a:gd name="T47" fmla="*/ 340 h 851"/>
                  <a:gd name="T48" fmla="*/ 57 w 511"/>
                  <a:gd name="T49" fmla="*/ 340 h 851"/>
                  <a:gd name="T50" fmla="*/ 57 w 511"/>
                  <a:gd name="T51" fmla="*/ 284 h 851"/>
                  <a:gd name="T52" fmla="*/ 114 w 511"/>
                  <a:gd name="T53" fmla="*/ 284 h 851"/>
                  <a:gd name="T54" fmla="*/ 114 w 511"/>
                  <a:gd name="T55" fmla="*/ 227 h 851"/>
                  <a:gd name="T56" fmla="*/ 170 w 511"/>
                  <a:gd name="T57" fmla="*/ 227 h 851"/>
                  <a:gd name="T58" fmla="*/ 170 w 511"/>
                  <a:gd name="T59" fmla="*/ 57 h 851"/>
                  <a:gd name="T60" fmla="*/ 227 w 511"/>
                  <a:gd name="T61" fmla="*/ 57 h 851"/>
                  <a:gd name="T62" fmla="*/ 227 w 511"/>
                  <a:gd name="T63" fmla="*/ 0 h 851"/>
                  <a:gd name="T64" fmla="*/ 284 w 511"/>
                  <a:gd name="T65" fmla="*/ 0 h 851"/>
                  <a:gd name="T66" fmla="*/ 284 w 511"/>
                  <a:gd name="T67" fmla="*/ 57 h 851"/>
                  <a:gd name="T68" fmla="*/ 340 w 511"/>
                  <a:gd name="T69" fmla="*/ 57 h 851"/>
                  <a:gd name="T70" fmla="*/ 340 w 511"/>
                  <a:gd name="T71" fmla="*/ 170 h 851"/>
                  <a:gd name="T72" fmla="*/ 397 w 511"/>
                  <a:gd name="T73" fmla="*/ 170 h 851"/>
                  <a:gd name="T74" fmla="*/ 397 w 511"/>
                  <a:gd name="T75" fmla="*/ 227 h 851"/>
                  <a:gd name="T76" fmla="*/ 511 w 511"/>
                  <a:gd name="T77" fmla="*/ 227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511" h="851">
                    <a:moveTo>
                      <a:pt x="511" y="227"/>
                    </a:moveTo>
                    <a:lnTo>
                      <a:pt x="511" y="340"/>
                    </a:lnTo>
                    <a:lnTo>
                      <a:pt x="397" y="340"/>
                    </a:lnTo>
                    <a:lnTo>
                      <a:pt x="397" y="511"/>
                    </a:lnTo>
                    <a:lnTo>
                      <a:pt x="284" y="511"/>
                    </a:lnTo>
                    <a:lnTo>
                      <a:pt x="284" y="681"/>
                    </a:lnTo>
                    <a:lnTo>
                      <a:pt x="340" y="681"/>
                    </a:lnTo>
                    <a:lnTo>
                      <a:pt x="340" y="737"/>
                    </a:lnTo>
                    <a:lnTo>
                      <a:pt x="397" y="737"/>
                    </a:lnTo>
                    <a:lnTo>
                      <a:pt x="397" y="794"/>
                    </a:lnTo>
                    <a:lnTo>
                      <a:pt x="284" y="794"/>
                    </a:lnTo>
                    <a:lnTo>
                      <a:pt x="284" y="851"/>
                    </a:lnTo>
                    <a:lnTo>
                      <a:pt x="170" y="851"/>
                    </a:lnTo>
                    <a:lnTo>
                      <a:pt x="170" y="794"/>
                    </a:lnTo>
                    <a:lnTo>
                      <a:pt x="114" y="794"/>
                    </a:lnTo>
                    <a:lnTo>
                      <a:pt x="114" y="737"/>
                    </a:lnTo>
                    <a:lnTo>
                      <a:pt x="57" y="737"/>
                    </a:lnTo>
                    <a:lnTo>
                      <a:pt x="57" y="681"/>
                    </a:lnTo>
                    <a:lnTo>
                      <a:pt x="114" y="681"/>
                    </a:lnTo>
                    <a:lnTo>
                      <a:pt x="114" y="567"/>
                    </a:lnTo>
                    <a:lnTo>
                      <a:pt x="57" y="567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284"/>
                    </a:lnTo>
                    <a:lnTo>
                      <a:pt x="114" y="284"/>
                    </a:lnTo>
                    <a:lnTo>
                      <a:pt x="114" y="227"/>
                    </a:lnTo>
                    <a:lnTo>
                      <a:pt x="170" y="227"/>
                    </a:lnTo>
                    <a:lnTo>
                      <a:pt x="170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284" y="0"/>
                    </a:lnTo>
                    <a:lnTo>
                      <a:pt x="284" y="57"/>
                    </a:lnTo>
                    <a:lnTo>
                      <a:pt x="340" y="57"/>
                    </a:ln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227"/>
                    </a:lnTo>
                    <a:lnTo>
                      <a:pt x="511" y="22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0" name="Freeform 286"/>
              <p:cNvSpPr>
                <a:spLocks/>
              </p:cNvSpPr>
              <p:nvPr/>
            </p:nvSpPr>
            <p:spPr bwMode="auto">
              <a:xfrm>
                <a:off x="2967" y="3352"/>
                <a:ext cx="737" cy="737"/>
              </a:xfrm>
              <a:custGeom>
                <a:avLst/>
                <a:gdLst>
                  <a:gd name="T0" fmla="*/ 284 w 737"/>
                  <a:gd name="T1" fmla="*/ 0 h 737"/>
                  <a:gd name="T2" fmla="*/ 114 w 737"/>
                  <a:gd name="T3" fmla="*/ 0 h 737"/>
                  <a:gd name="T4" fmla="*/ 114 w 737"/>
                  <a:gd name="T5" fmla="*/ 170 h 737"/>
                  <a:gd name="T6" fmla="*/ 170 w 737"/>
                  <a:gd name="T7" fmla="*/ 170 h 737"/>
                  <a:gd name="T8" fmla="*/ 170 w 737"/>
                  <a:gd name="T9" fmla="*/ 226 h 737"/>
                  <a:gd name="T10" fmla="*/ 227 w 737"/>
                  <a:gd name="T11" fmla="*/ 226 h 737"/>
                  <a:gd name="T12" fmla="*/ 227 w 737"/>
                  <a:gd name="T13" fmla="*/ 283 h 737"/>
                  <a:gd name="T14" fmla="*/ 114 w 737"/>
                  <a:gd name="T15" fmla="*/ 283 h 737"/>
                  <a:gd name="T16" fmla="*/ 114 w 737"/>
                  <a:gd name="T17" fmla="*/ 340 h 737"/>
                  <a:gd name="T18" fmla="*/ 0 w 737"/>
                  <a:gd name="T19" fmla="*/ 340 h 737"/>
                  <a:gd name="T20" fmla="*/ 0 w 737"/>
                  <a:gd name="T21" fmla="*/ 396 h 737"/>
                  <a:gd name="T22" fmla="*/ 57 w 737"/>
                  <a:gd name="T23" fmla="*/ 396 h 737"/>
                  <a:gd name="T24" fmla="*/ 57 w 737"/>
                  <a:gd name="T25" fmla="*/ 453 h 737"/>
                  <a:gd name="T26" fmla="*/ 227 w 737"/>
                  <a:gd name="T27" fmla="*/ 453 h 737"/>
                  <a:gd name="T28" fmla="*/ 227 w 737"/>
                  <a:gd name="T29" fmla="*/ 567 h 737"/>
                  <a:gd name="T30" fmla="*/ 341 w 737"/>
                  <a:gd name="T31" fmla="*/ 567 h 737"/>
                  <a:gd name="T32" fmla="*/ 341 w 737"/>
                  <a:gd name="T33" fmla="*/ 623 h 737"/>
                  <a:gd name="T34" fmla="*/ 397 w 737"/>
                  <a:gd name="T35" fmla="*/ 623 h 737"/>
                  <a:gd name="T36" fmla="*/ 397 w 737"/>
                  <a:gd name="T37" fmla="*/ 737 h 737"/>
                  <a:gd name="T38" fmla="*/ 624 w 737"/>
                  <a:gd name="T39" fmla="*/ 737 h 737"/>
                  <a:gd name="T40" fmla="*/ 624 w 737"/>
                  <a:gd name="T41" fmla="*/ 680 h 737"/>
                  <a:gd name="T42" fmla="*/ 567 w 737"/>
                  <a:gd name="T43" fmla="*/ 680 h 737"/>
                  <a:gd name="T44" fmla="*/ 567 w 737"/>
                  <a:gd name="T45" fmla="*/ 623 h 737"/>
                  <a:gd name="T46" fmla="*/ 681 w 737"/>
                  <a:gd name="T47" fmla="*/ 623 h 737"/>
                  <a:gd name="T48" fmla="*/ 681 w 737"/>
                  <a:gd name="T49" fmla="*/ 453 h 737"/>
                  <a:gd name="T50" fmla="*/ 737 w 737"/>
                  <a:gd name="T51" fmla="*/ 453 h 737"/>
                  <a:gd name="T52" fmla="*/ 737 w 737"/>
                  <a:gd name="T53" fmla="*/ 226 h 737"/>
                  <a:gd name="T54" fmla="*/ 624 w 737"/>
                  <a:gd name="T55" fmla="*/ 226 h 737"/>
                  <a:gd name="T56" fmla="*/ 624 w 737"/>
                  <a:gd name="T57" fmla="*/ 283 h 737"/>
                  <a:gd name="T58" fmla="*/ 511 w 737"/>
                  <a:gd name="T59" fmla="*/ 283 h 737"/>
                  <a:gd name="T60" fmla="*/ 511 w 737"/>
                  <a:gd name="T61" fmla="*/ 170 h 737"/>
                  <a:gd name="T62" fmla="*/ 227 w 737"/>
                  <a:gd name="T63" fmla="*/ 170 h 737"/>
                  <a:gd name="T64" fmla="*/ 227 w 737"/>
                  <a:gd name="T65" fmla="*/ 113 h 737"/>
                  <a:gd name="T66" fmla="*/ 284 w 737"/>
                  <a:gd name="T67" fmla="*/ 113 h 737"/>
                  <a:gd name="T68" fmla="*/ 284 w 737"/>
                  <a:gd name="T69" fmla="*/ 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37" h="737">
                    <a:moveTo>
                      <a:pt x="284" y="0"/>
                    </a:moveTo>
                    <a:lnTo>
                      <a:pt x="114" y="0"/>
                    </a:lnTo>
                    <a:lnTo>
                      <a:pt x="114" y="170"/>
                    </a:lnTo>
                    <a:lnTo>
                      <a:pt x="170" y="170"/>
                    </a:lnTo>
                    <a:lnTo>
                      <a:pt x="170" y="226"/>
                    </a:lnTo>
                    <a:lnTo>
                      <a:pt x="227" y="226"/>
                    </a:lnTo>
                    <a:lnTo>
                      <a:pt x="227" y="283"/>
                    </a:lnTo>
                    <a:lnTo>
                      <a:pt x="114" y="283"/>
                    </a:lnTo>
                    <a:lnTo>
                      <a:pt x="114" y="340"/>
                    </a:lnTo>
                    <a:lnTo>
                      <a:pt x="0" y="340"/>
                    </a:lnTo>
                    <a:lnTo>
                      <a:pt x="0" y="396"/>
                    </a:lnTo>
                    <a:lnTo>
                      <a:pt x="57" y="396"/>
                    </a:lnTo>
                    <a:lnTo>
                      <a:pt x="57" y="453"/>
                    </a:lnTo>
                    <a:lnTo>
                      <a:pt x="227" y="453"/>
                    </a:lnTo>
                    <a:lnTo>
                      <a:pt x="227" y="567"/>
                    </a:lnTo>
                    <a:lnTo>
                      <a:pt x="341" y="567"/>
                    </a:lnTo>
                    <a:lnTo>
                      <a:pt x="341" y="623"/>
                    </a:lnTo>
                    <a:lnTo>
                      <a:pt x="397" y="623"/>
                    </a:lnTo>
                    <a:lnTo>
                      <a:pt x="397" y="737"/>
                    </a:lnTo>
                    <a:lnTo>
                      <a:pt x="624" y="737"/>
                    </a:lnTo>
                    <a:lnTo>
                      <a:pt x="624" y="680"/>
                    </a:lnTo>
                    <a:lnTo>
                      <a:pt x="567" y="680"/>
                    </a:lnTo>
                    <a:lnTo>
                      <a:pt x="567" y="623"/>
                    </a:lnTo>
                    <a:lnTo>
                      <a:pt x="681" y="623"/>
                    </a:lnTo>
                    <a:lnTo>
                      <a:pt x="681" y="453"/>
                    </a:lnTo>
                    <a:lnTo>
                      <a:pt x="737" y="453"/>
                    </a:lnTo>
                    <a:lnTo>
                      <a:pt x="737" y="226"/>
                    </a:lnTo>
                    <a:lnTo>
                      <a:pt x="624" y="226"/>
                    </a:lnTo>
                    <a:lnTo>
                      <a:pt x="624" y="283"/>
                    </a:lnTo>
                    <a:lnTo>
                      <a:pt x="511" y="283"/>
                    </a:lnTo>
                    <a:lnTo>
                      <a:pt x="511" y="170"/>
                    </a:lnTo>
                    <a:lnTo>
                      <a:pt x="227" y="170"/>
                    </a:lnTo>
                    <a:lnTo>
                      <a:pt x="227" y="113"/>
                    </a:lnTo>
                    <a:lnTo>
                      <a:pt x="284" y="113"/>
                    </a:lnTo>
                    <a:lnTo>
                      <a:pt x="284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1" name="Freeform 287"/>
              <p:cNvSpPr>
                <a:spLocks/>
              </p:cNvSpPr>
              <p:nvPr/>
            </p:nvSpPr>
            <p:spPr bwMode="auto">
              <a:xfrm>
                <a:off x="3194" y="3011"/>
                <a:ext cx="964" cy="851"/>
              </a:xfrm>
              <a:custGeom>
                <a:avLst/>
                <a:gdLst>
                  <a:gd name="T0" fmla="*/ 510 w 964"/>
                  <a:gd name="T1" fmla="*/ 57 h 851"/>
                  <a:gd name="T2" fmla="*/ 227 w 964"/>
                  <a:gd name="T3" fmla="*/ 57 h 851"/>
                  <a:gd name="T4" fmla="*/ 227 w 964"/>
                  <a:gd name="T5" fmla="*/ 0 h 851"/>
                  <a:gd name="T6" fmla="*/ 114 w 964"/>
                  <a:gd name="T7" fmla="*/ 0 h 851"/>
                  <a:gd name="T8" fmla="*/ 114 w 964"/>
                  <a:gd name="T9" fmla="*/ 170 h 851"/>
                  <a:gd name="T10" fmla="*/ 0 w 964"/>
                  <a:gd name="T11" fmla="*/ 170 h 851"/>
                  <a:gd name="T12" fmla="*/ 0 w 964"/>
                  <a:gd name="T13" fmla="*/ 341 h 851"/>
                  <a:gd name="T14" fmla="*/ 57 w 964"/>
                  <a:gd name="T15" fmla="*/ 341 h 851"/>
                  <a:gd name="T16" fmla="*/ 57 w 964"/>
                  <a:gd name="T17" fmla="*/ 454 h 851"/>
                  <a:gd name="T18" fmla="*/ 0 w 964"/>
                  <a:gd name="T19" fmla="*/ 454 h 851"/>
                  <a:gd name="T20" fmla="*/ 0 w 964"/>
                  <a:gd name="T21" fmla="*/ 511 h 851"/>
                  <a:gd name="T22" fmla="*/ 284 w 964"/>
                  <a:gd name="T23" fmla="*/ 511 h 851"/>
                  <a:gd name="T24" fmla="*/ 284 w 964"/>
                  <a:gd name="T25" fmla="*/ 624 h 851"/>
                  <a:gd name="T26" fmla="*/ 397 w 964"/>
                  <a:gd name="T27" fmla="*/ 624 h 851"/>
                  <a:gd name="T28" fmla="*/ 397 w 964"/>
                  <a:gd name="T29" fmla="*/ 567 h 851"/>
                  <a:gd name="T30" fmla="*/ 510 w 964"/>
                  <a:gd name="T31" fmla="*/ 567 h 851"/>
                  <a:gd name="T32" fmla="*/ 510 w 964"/>
                  <a:gd name="T33" fmla="*/ 737 h 851"/>
                  <a:gd name="T34" fmla="*/ 624 w 964"/>
                  <a:gd name="T35" fmla="*/ 737 h 851"/>
                  <a:gd name="T36" fmla="*/ 624 w 964"/>
                  <a:gd name="T37" fmla="*/ 794 h 851"/>
                  <a:gd name="T38" fmla="*/ 681 w 964"/>
                  <a:gd name="T39" fmla="*/ 794 h 851"/>
                  <a:gd name="T40" fmla="*/ 681 w 964"/>
                  <a:gd name="T41" fmla="*/ 851 h 851"/>
                  <a:gd name="T42" fmla="*/ 737 w 964"/>
                  <a:gd name="T43" fmla="*/ 851 h 851"/>
                  <a:gd name="T44" fmla="*/ 737 w 964"/>
                  <a:gd name="T45" fmla="*/ 794 h 851"/>
                  <a:gd name="T46" fmla="*/ 794 w 964"/>
                  <a:gd name="T47" fmla="*/ 794 h 851"/>
                  <a:gd name="T48" fmla="*/ 794 w 964"/>
                  <a:gd name="T49" fmla="*/ 737 h 851"/>
                  <a:gd name="T50" fmla="*/ 851 w 964"/>
                  <a:gd name="T51" fmla="*/ 737 h 851"/>
                  <a:gd name="T52" fmla="*/ 851 w 964"/>
                  <a:gd name="T53" fmla="*/ 681 h 851"/>
                  <a:gd name="T54" fmla="*/ 907 w 964"/>
                  <a:gd name="T55" fmla="*/ 681 h 851"/>
                  <a:gd name="T56" fmla="*/ 907 w 964"/>
                  <a:gd name="T57" fmla="*/ 624 h 851"/>
                  <a:gd name="T58" fmla="*/ 964 w 964"/>
                  <a:gd name="T59" fmla="*/ 624 h 851"/>
                  <a:gd name="T60" fmla="*/ 964 w 964"/>
                  <a:gd name="T61" fmla="*/ 454 h 851"/>
                  <a:gd name="T62" fmla="*/ 794 w 964"/>
                  <a:gd name="T63" fmla="*/ 454 h 851"/>
                  <a:gd name="T64" fmla="*/ 794 w 964"/>
                  <a:gd name="T65" fmla="*/ 397 h 851"/>
                  <a:gd name="T66" fmla="*/ 851 w 964"/>
                  <a:gd name="T67" fmla="*/ 397 h 851"/>
                  <a:gd name="T68" fmla="*/ 851 w 964"/>
                  <a:gd name="T69" fmla="*/ 341 h 851"/>
                  <a:gd name="T70" fmla="*/ 794 w 964"/>
                  <a:gd name="T71" fmla="*/ 341 h 851"/>
                  <a:gd name="T72" fmla="*/ 794 w 964"/>
                  <a:gd name="T73" fmla="*/ 284 h 851"/>
                  <a:gd name="T74" fmla="*/ 681 w 964"/>
                  <a:gd name="T75" fmla="*/ 284 h 851"/>
                  <a:gd name="T76" fmla="*/ 681 w 964"/>
                  <a:gd name="T77" fmla="*/ 227 h 851"/>
                  <a:gd name="T78" fmla="*/ 737 w 964"/>
                  <a:gd name="T79" fmla="*/ 227 h 851"/>
                  <a:gd name="T80" fmla="*/ 737 w 964"/>
                  <a:gd name="T81" fmla="*/ 170 h 851"/>
                  <a:gd name="T82" fmla="*/ 567 w 964"/>
                  <a:gd name="T83" fmla="*/ 170 h 851"/>
                  <a:gd name="T84" fmla="*/ 567 w 964"/>
                  <a:gd name="T85" fmla="*/ 114 h 851"/>
                  <a:gd name="T86" fmla="*/ 510 w 964"/>
                  <a:gd name="T87" fmla="*/ 114 h 851"/>
                  <a:gd name="T88" fmla="*/ 510 w 964"/>
                  <a:gd name="T89" fmla="*/ 57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964" h="851">
                    <a:moveTo>
                      <a:pt x="510" y="57"/>
                    </a:moveTo>
                    <a:lnTo>
                      <a:pt x="227" y="57"/>
                    </a:lnTo>
                    <a:lnTo>
                      <a:pt x="227" y="0"/>
                    </a:lnTo>
                    <a:lnTo>
                      <a:pt x="114" y="0"/>
                    </a:lnTo>
                    <a:lnTo>
                      <a:pt x="114" y="170"/>
                    </a:lnTo>
                    <a:lnTo>
                      <a:pt x="0" y="170"/>
                    </a:lnTo>
                    <a:lnTo>
                      <a:pt x="0" y="341"/>
                    </a:lnTo>
                    <a:lnTo>
                      <a:pt x="57" y="341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511"/>
                    </a:lnTo>
                    <a:lnTo>
                      <a:pt x="284" y="511"/>
                    </a:lnTo>
                    <a:lnTo>
                      <a:pt x="284" y="624"/>
                    </a:lnTo>
                    <a:lnTo>
                      <a:pt x="397" y="624"/>
                    </a:lnTo>
                    <a:lnTo>
                      <a:pt x="397" y="567"/>
                    </a:lnTo>
                    <a:lnTo>
                      <a:pt x="510" y="567"/>
                    </a:lnTo>
                    <a:lnTo>
                      <a:pt x="510" y="737"/>
                    </a:lnTo>
                    <a:lnTo>
                      <a:pt x="624" y="737"/>
                    </a:lnTo>
                    <a:lnTo>
                      <a:pt x="624" y="794"/>
                    </a:lnTo>
                    <a:lnTo>
                      <a:pt x="681" y="794"/>
                    </a:lnTo>
                    <a:lnTo>
                      <a:pt x="681" y="851"/>
                    </a:lnTo>
                    <a:lnTo>
                      <a:pt x="737" y="851"/>
                    </a:lnTo>
                    <a:lnTo>
                      <a:pt x="737" y="794"/>
                    </a:lnTo>
                    <a:lnTo>
                      <a:pt x="794" y="794"/>
                    </a:lnTo>
                    <a:lnTo>
                      <a:pt x="794" y="737"/>
                    </a:lnTo>
                    <a:lnTo>
                      <a:pt x="851" y="737"/>
                    </a:lnTo>
                    <a:lnTo>
                      <a:pt x="851" y="681"/>
                    </a:lnTo>
                    <a:lnTo>
                      <a:pt x="907" y="681"/>
                    </a:lnTo>
                    <a:lnTo>
                      <a:pt x="907" y="624"/>
                    </a:lnTo>
                    <a:lnTo>
                      <a:pt x="964" y="624"/>
                    </a:lnTo>
                    <a:lnTo>
                      <a:pt x="964" y="454"/>
                    </a:lnTo>
                    <a:lnTo>
                      <a:pt x="794" y="454"/>
                    </a:lnTo>
                    <a:lnTo>
                      <a:pt x="794" y="397"/>
                    </a:lnTo>
                    <a:lnTo>
                      <a:pt x="851" y="397"/>
                    </a:lnTo>
                    <a:lnTo>
                      <a:pt x="851" y="341"/>
                    </a:lnTo>
                    <a:lnTo>
                      <a:pt x="794" y="341"/>
                    </a:lnTo>
                    <a:lnTo>
                      <a:pt x="794" y="284"/>
                    </a:lnTo>
                    <a:lnTo>
                      <a:pt x="681" y="284"/>
                    </a:lnTo>
                    <a:lnTo>
                      <a:pt x="681" y="227"/>
                    </a:lnTo>
                    <a:lnTo>
                      <a:pt x="737" y="227"/>
                    </a:lnTo>
                    <a:lnTo>
                      <a:pt x="737" y="170"/>
                    </a:lnTo>
                    <a:lnTo>
                      <a:pt x="567" y="170"/>
                    </a:lnTo>
                    <a:lnTo>
                      <a:pt x="567" y="114"/>
                    </a:lnTo>
                    <a:lnTo>
                      <a:pt x="510" y="114"/>
                    </a:lnTo>
                    <a:lnTo>
                      <a:pt x="510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2" name="Freeform 288"/>
              <p:cNvSpPr>
                <a:spLocks/>
              </p:cNvSpPr>
              <p:nvPr/>
            </p:nvSpPr>
            <p:spPr bwMode="auto">
              <a:xfrm>
                <a:off x="1606" y="3805"/>
                <a:ext cx="1191" cy="1985"/>
              </a:xfrm>
              <a:custGeom>
                <a:avLst/>
                <a:gdLst>
                  <a:gd name="T0" fmla="*/ 624 w 1191"/>
                  <a:gd name="T1" fmla="*/ 1985 h 1985"/>
                  <a:gd name="T2" fmla="*/ 567 w 1191"/>
                  <a:gd name="T3" fmla="*/ 1928 h 1985"/>
                  <a:gd name="T4" fmla="*/ 511 w 1191"/>
                  <a:gd name="T5" fmla="*/ 1871 h 1985"/>
                  <a:gd name="T6" fmla="*/ 454 w 1191"/>
                  <a:gd name="T7" fmla="*/ 1531 h 1985"/>
                  <a:gd name="T8" fmla="*/ 511 w 1191"/>
                  <a:gd name="T9" fmla="*/ 1418 h 1985"/>
                  <a:gd name="T10" fmla="*/ 567 w 1191"/>
                  <a:gd name="T11" fmla="*/ 1361 h 1985"/>
                  <a:gd name="T12" fmla="*/ 511 w 1191"/>
                  <a:gd name="T13" fmla="*/ 1248 h 1985"/>
                  <a:gd name="T14" fmla="*/ 454 w 1191"/>
                  <a:gd name="T15" fmla="*/ 1078 h 1985"/>
                  <a:gd name="T16" fmla="*/ 397 w 1191"/>
                  <a:gd name="T17" fmla="*/ 1134 h 1985"/>
                  <a:gd name="T18" fmla="*/ 114 w 1191"/>
                  <a:gd name="T19" fmla="*/ 794 h 1985"/>
                  <a:gd name="T20" fmla="*/ 57 w 1191"/>
                  <a:gd name="T21" fmla="*/ 681 h 1985"/>
                  <a:gd name="T22" fmla="*/ 0 w 1191"/>
                  <a:gd name="T23" fmla="*/ 567 h 1985"/>
                  <a:gd name="T24" fmla="*/ 57 w 1191"/>
                  <a:gd name="T25" fmla="*/ 397 h 1985"/>
                  <a:gd name="T26" fmla="*/ 114 w 1191"/>
                  <a:gd name="T27" fmla="*/ 284 h 1985"/>
                  <a:gd name="T28" fmla="*/ 114 w 1191"/>
                  <a:gd name="T29" fmla="*/ 170 h 1985"/>
                  <a:gd name="T30" fmla="*/ 171 w 1191"/>
                  <a:gd name="T31" fmla="*/ 114 h 1985"/>
                  <a:gd name="T32" fmla="*/ 227 w 1191"/>
                  <a:gd name="T33" fmla="*/ 57 h 1985"/>
                  <a:gd name="T34" fmla="*/ 397 w 1191"/>
                  <a:gd name="T35" fmla="*/ 0 h 1985"/>
                  <a:gd name="T36" fmla="*/ 511 w 1191"/>
                  <a:gd name="T37" fmla="*/ 57 h 1985"/>
                  <a:gd name="T38" fmla="*/ 624 w 1191"/>
                  <a:gd name="T39" fmla="*/ 114 h 1985"/>
                  <a:gd name="T40" fmla="*/ 794 w 1191"/>
                  <a:gd name="T41" fmla="*/ 170 h 1985"/>
                  <a:gd name="T42" fmla="*/ 908 w 1191"/>
                  <a:gd name="T43" fmla="*/ 114 h 1985"/>
                  <a:gd name="T44" fmla="*/ 964 w 1191"/>
                  <a:gd name="T45" fmla="*/ 57 h 1985"/>
                  <a:gd name="T46" fmla="*/ 1078 w 1191"/>
                  <a:gd name="T47" fmla="*/ 340 h 1985"/>
                  <a:gd name="T48" fmla="*/ 1191 w 1191"/>
                  <a:gd name="T49" fmla="*/ 454 h 1985"/>
                  <a:gd name="T50" fmla="*/ 964 w 1191"/>
                  <a:gd name="T51" fmla="*/ 567 h 1985"/>
                  <a:gd name="T52" fmla="*/ 794 w 1191"/>
                  <a:gd name="T53" fmla="*/ 624 h 1985"/>
                  <a:gd name="T54" fmla="*/ 851 w 1191"/>
                  <a:gd name="T55" fmla="*/ 737 h 1985"/>
                  <a:gd name="T56" fmla="*/ 794 w 1191"/>
                  <a:gd name="T57" fmla="*/ 794 h 1985"/>
                  <a:gd name="T58" fmla="*/ 851 w 1191"/>
                  <a:gd name="T59" fmla="*/ 907 h 1985"/>
                  <a:gd name="T60" fmla="*/ 908 w 1191"/>
                  <a:gd name="T61" fmla="*/ 1021 h 1985"/>
                  <a:gd name="T62" fmla="*/ 964 w 1191"/>
                  <a:gd name="T63" fmla="*/ 1134 h 1985"/>
                  <a:gd name="T64" fmla="*/ 908 w 1191"/>
                  <a:gd name="T65" fmla="*/ 1191 h 1985"/>
                  <a:gd name="T66" fmla="*/ 964 w 1191"/>
                  <a:gd name="T67" fmla="*/ 1304 h 1985"/>
                  <a:gd name="T68" fmla="*/ 1021 w 1191"/>
                  <a:gd name="T69" fmla="*/ 1418 h 1985"/>
                  <a:gd name="T70" fmla="*/ 1078 w 1191"/>
                  <a:gd name="T71" fmla="*/ 1588 h 1985"/>
                  <a:gd name="T72" fmla="*/ 964 w 1191"/>
                  <a:gd name="T73" fmla="*/ 1531 h 1985"/>
                  <a:gd name="T74" fmla="*/ 908 w 1191"/>
                  <a:gd name="T75" fmla="*/ 1645 h 1985"/>
                  <a:gd name="T76" fmla="*/ 964 w 1191"/>
                  <a:gd name="T77" fmla="*/ 1701 h 1985"/>
                  <a:gd name="T78" fmla="*/ 908 w 1191"/>
                  <a:gd name="T79" fmla="*/ 1758 h 1985"/>
                  <a:gd name="T80" fmla="*/ 794 w 1191"/>
                  <a:gd name="T81" fmla="*/ 1871 h 1985"/>
                  <a:gd name="T82" fmla="*/ 738 w 1191"/>
                  <a:gd name="T83" fmla="*/ 1928 h 1985"/>
                  <a:gd name="T84" fmla="*/ 681 w 1191"/>
                  <a:gd name="T85" fmla="*/ 1985 h 19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191" h="1985">
                    <a:moveTo>
                      <a:pt x="681" y="1985"/>
                    </a:moveTo>
                    <a:lnTo>
                      <a:pt x="624" y="1985"/>
                    </a:lnTo>
                    <a:lnTo>
                      <a:pt x="624" y="1928"/>
                    </a:lnTo>
                    <a:lnTo>
                      <a:pt x="567" y="1928"/>
                    </a:lnTo>
                    <a:lnTo>
                      <a:pt x="567" y="1871"/>
                    </a:lnTo>
                    <a:lnTo>
                      <a:pt x="511" y="1871"/>
                    </a:lnTo>
                    <a:lnTo>
                      <a:pt x="511" y="1531"/>
                    </a:lnTo>
                    <a:lnTo>
                      <a:pt x="454" y="1531"/>
                    </a:lnTo>
                    <a:lnTo>
                      <a:pt x="454" y="1418"/>
                    </a:lnTo>
                    <a:lnTo>
                      <a:pt x="511" y="1418"/>
                    </a:lnTo>
                    <a:lnTo>
                      <a:pt x="511" y="1361"/>
                    </a:lnTo>
                    <a:lnTo>
                      <a:pt x="567" y="1361"/>
                    </a:lnTo>
                    <a:lnTo>
                      <a:pt x="567" y="1248"/>
                    </a:lnTo>
                    <a:lnTo>
                      <a:pt x="511" y="1248"/>
                    </a:lnTo>
                    <a:lnTo>
                      <a:pt x="511" y="1078"/>
                    </a:lnTo>
                    <a:lnTo>
                      <a:pt x="454" y="1078"/>
                    </a:lnTo>
                    <a:lnTo>
                      <a:pt x="454" y="1134"/>
                    </a:lnTo>
                    <a:lnTo>
                      <a:pt x="397" y="1134"/>
                    </a:lnTo>
                    <a:lnTo>
                      <a:pt x="397" y="794"/>
                    </a:lnTo>
                    <a:lnTo>
                      <a:pt x="114" y="794"/>
                    </a:lnTo>
                    <a:lnTo>
                      <a:pt x="114" y="681"/>
                    </a:lnTo>
                    <a:lnTo>
                      <a:pt x="57" y="681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284"/>
                    </a:lnTo>
                    <a:lnTo>
                      <a:pt x="114" y="284"/>
                    </a:lnTo>
                    <a:lnTo>
                      <a:pt x="114" y="227"/>
                    </a:lnTo>
                    <a:lnTo>
                      <a:pt x="114" y="170"/>
                    </a:lnTo>
                    <a:lnTo>
                      <a:pt x="171" y="170"/>
                    </a:lnTo>
                    <a:lnTo>
                      <a:pt x="171" y="114"/>
                    </a:lnTo>
                    <a:lnTo>
                      <a:pt x="227" y="114"/>
                    </a:lnTo>
                    <a:lnTo>
                      <a:pt x="227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511" y="0"/>
                    </a:lnTo>
                    <a:lnTo>
                      <a:pt x="511" y="57"/>
                    </a:lnTo>
                    <a:lnTo>
                      <a:pt x="624" y="57"/>
                    </a:lnTo>
                    <a:lnTo>
                      <a:pt x="624" y="114"/>
                    </a:lnTo>
                    <a:lnTo>
                      <a:pt x="794" y="114"/>
                    </a:lnTo>
                    <a:lnTo>
                      <a:pt x="794" y="170"/>
                    </a:lnTo>
                    <a:lnTo>
                      <a:pt x="908" y="170"/>
                    </a:lnTo>
                    <a:lnTo>
                      <a:pt x="908" y="114"/>
                    </a:lnTo>
                    <a:lnTo>
                      <a:pt x="964" y="114"/>
                    </a:lnTo>
                    <a:lnTo>
                      <a:pt x="964" y="57"/>
                    </a:lnTo>
                    <a:lnTo>
                      <a:pt x="1078" y="57"/>
                    </a:lnTo>
                    <a:lnTo>
                      <a:pt x="1078" y="340"/>
                    </a:lnTo>
                    <a:lnTo>
                      <a:pt x="1191" y="340"/>
                    </a:lnTo>
                    <a:lnTo>
                      <a:pt x="1191" y="454"/>
                    </a:lnTo>
                    <a:lnTo>
                      <a:pt x="964" y="454"/>
                    </a:lnTo>
                    <a:lnTo>
                      <a:pt x="964" y="567"/>
                    </a:lnTo>
                    <a:lnTo>
                      <a:pt x="794" y="567"/>
                    </a:lnTo>
                    <a:lnTo>
                      <a:pt x="794" y="624"/>
                    </a:lnTo>
                    <a:lnTo>
                      <a:pt x="851" y="624"/>
                    </a:lnTo>
                    <a:lnTo>
                      <a:pt x="851" y="737"/>
                    </a:lnTo>
                    <a:lnTo>
                      <a:pt x="794" y="737"/>
                    </a:lnTo>
                    <a:lnTo>
                      <a:pt x="794" y="794"/>
                    </a:lnTo>
                    <a:lnTo>
                      <a:pt x="851" y="794"/>
                    </a:lnTo>
                    <a:lnTo>
                      <a:pt x="851" y="907"/>
                    </a:lnTo>
                    <a:lnTo>
                      <a:pt x="908" y="907"/>
                    </a:lnTo>
                    <a:lnTo>
                      <a:pt x="908" y="1021"/>
                    </a:lnTo>
                    <a:lnTo>
                      <a:pt x="964" y="1021"/>
                    </a:lnTo>
                    <a:lnTo>
                      <a:pt x="964" y="1134"/>
                    </a:lnTo>
                    <a:lnTo>
                      <a:pt x="908" y="1134"/>
                    </a:lnTo>
                    <a:lnTo>
                      <a:pt x="908" y="1191"/>
                    </a:lnTo>
                    <a:lnTo>
                      <a:pt x="964" y="1191"/>
                    </a:lnTo>
                    <a:lnTo>
                      <a:pt x="964" y="1304"/>
                    </a:lnTo>
                    <a:lnTo>
                      <a:pt x="1021" y="1304"/>
                    </a:lnTo>
                    <a:lnTo>
                      <a:pt x="1021" y="1418"/>
                    </a:lnTo>
                    <a:lnTo>
                      <a:pt x="1078" y="1418"/>
                    </a:lnTo>
                    <a:lnTo>
                      <a:pt x="1078" y="1588"/>
                    </a:lnTo>
                    <a:lnTo>
                      <a:pt x="964" y="1588"/>
                    </a:lnTo>
                    <a:lnTo>
                      <a:pt x="964" y="1531"/>
                    </a:lnTo>
                    <a:lnTo>
                      <a:pt x="908" y="1531"/>
                    </a:lnTo>
                    <a:lnTo>
                      <a:pt x="908" y="1645"/>
                    </a:lnTo>
                    <a:lnTo>
                      <a:pt x="964" y="1645"/>
                    </a:lnTo>
                    <a:lnTo>
                      <a:pt x="964" y="1701"/>
                    </a:lnTo>
                    <a:lnTo>
                      <a:pt x="908" y="1701"/>
                    </a:lnTo>
                    <a:lnTo>
                      <a:pt x="908" y="1758"/>
                    </a:lnTo>
                    <a:lnTo>
                      <a:pt x="794" y="1758"/>
                    </a:lnTo>
                    <a:lnTo>
                      <a:pt x="794" y="1871"/>
                    </a:lnTo>
                    <a:lnTo>
                      <a:pt x="738" y="1871"/>
                    </a:lnTo>
                    <a:lnTo>
                      <a:pt x="738" y="1928"/>
                    </a:lnTo>
                    <a:lnTo>
                      <a:pt x="681" y="1928"/>
                    </a:lnTo>
                    <a:lnTo>
                      <a:pt x="681" y="198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4" name="Freeform 290"/>
              <p:cNvSpPr>
                <a:spLocks/>
              </p:cNvSpPr>
              <p:nvPr/>
            </p:nvSpPr>
            <p:spPr bwMode="auto">
              <a:xfrm>
                <a:off x="2797" y="4145"/>
                <a:ext cx="624" cy="738"/>
              </a:xfrm>
              <a:custGeom>
                <a:avLst/>
                <a:gdLst>
                  <a:gd name="T0" fmla="*/ 0 w 624"/>
                  <a:gd name="T1" fmla="*/ 57 h 738"/>
                  <a:gd name="T2" fmla="*/ 0 w 624"/>
                  <a:gd name="T3" fmla="*/ 397 h 738"/>
                  <a:gd name="T4" fmla="*/ 57 w 624"/>
                  <a:gd name="T5" fmla="*/ 397 h 738"/>
                  <a:gd name="T6" fmla="*/ 57 w 624"/>
                  <a:gd name="T7" fmla="*/ 567 h 738"/>
                  <a:gd name="T8" fmla="*/ 0 w 624"/>
                  <a:gd name="T9" fmla="*/ 567 h 738"/>
                  <a:gd name="T10" fmla="*/ 0 w 624"/>
                  <a:gd name="T11" fmla="*/ 624 h 738"/>
                  <a:gd name="T12" fmla="*/ 170 w 624"/>
                  <a:gd name="T13" fmla="*/ 624 h 738"/>
                  <a:gd name="T14" fmla="*/ 170 w 624"/>
                  <a:gd name="T15" fmla="*/ 681 h 738"/>
                  <a:gd name="T16" fmla="*/ 114 w 624"/>
                  <a:gd name="T17" fmla="*/ 681 h 738"/>
                  <a:gd name="T18" fmla="*/ 114 w 624"/>
                  <a:gd name="T19" fmla="*/ 738 h 738"/>
                  <a:gd name="T20" fmla="*/ 284 w 624"/>
                  <a:gd name="T21" fmla="*/ 738 h 738"/>
                  <a:gd name="T22" fmla="*/ 284 w 624"/>
                  <a:gd name="T23" fmla="*/ 681 h 738"/>
                  <a:gd name="T24" fmla="*/ 340 w 624"/>
                  <a:gd name="T25" fmla="*/ 681 h 738"/>
                  <a:gd name="T26" fmla="*/ 340 w 624"/>
                  <a:gd name="T27" fmla="*/ 511 h 738"/>
                  <a:gd name="T28" fmla="*/ 397 w 624"/>
                  <a:gd name="T29" fmla="*/ 511 h 738"/>
                  <a:gd name="T30" fmla="*/ 397 w 624"/>
                  <a:gd name="T31" fmla="*/ 454 h 738"/>
                  <a:gd name="T32" fmla="*/ 454 w 624"/>
                  <a:gd name="T33" fmla="*/ 454 h 738"/>
                  <a:gd name="T34" fmla="*/ 454 w 624"/>
                  <a:gd name="T35" fmla="*/ 284 h 738"/>
                  <a:gd name="T36" fmla="*/ 511 w 624"/>
                  <a:gd name="T37" fmla="*/ 284 h 738"/>
                  <a:gd name="T38" fmla="*/ 511 w 624"/>
                  <a:gd name="T39" fmla="*/ 227 h 738"/>
                  <a:gd name="T40" fmla="*/ 567 w 624"/>
                  <a:gd name="T41" fmla="*/ 227 h 738"/>
                  <a:gd name="T42" fmla="*/ 567 w 624"/>
                  <a:gd name="T43" fmla="*/ 171 h 738"/>
                  <a:gd name="T44" fmla="*/ 624 w 624"/>
                  <a:gd name="T45" fmla="*/ 171 h 738"/>
                  <a:gd name="T46" fmla="*/ 624 w 624"/>
                  <a:gd name="T47" fmla="*/ 57 h 738"/>
                  <a:gd name="T48" fmla="*/ 511 w 624"/>
                  <a:gd name="T49" fmla="*/ 57 h 738"/>
                  <a:gd name="T50" fmla="*/ 511 w 624"/>
                  <a:gd name="T51" fmla="*/ 114 h 738"/>
                  <a:gd name="T52" fmla="*/ 454 w 624"/>
                  <a:gd name="T53" fmla="*/ 114 h 738"/>
                  <a:gd name="T54" fmla="*/ 454 w 624"/>
                  <a:gd name="T55" fmla="*/ 57 h 738"/>
                  <a:gd name="T56" fmla="*/ 397 w 624"/>
                  <a:gd name="T57" fmla="*/ 57 h 738"/>
                  <a:gd name="T58" fmla="*/ 397 w 624"/>
                  <a:gd name="T59" fmla="*/ 0 h 738"/>
                  <a:gd name="T60" fmla="*/ 114 w 624"/>
                  <a:gd name="T61" fmla="*/ 0 h 738"/>
                  <a:gd name="T62" fmla="*/ 114 w 624"/>
                  <a:gd name="T63" fmla="*/ 57 h 738"/>
                  <a:gd name="T64" fmla="*/ 0 w 624"/>
                  <a:gd name="T65" fmla="*/ 57 h 7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624" h="738">
                    <a:moveTo>
                      <a:pt x="0" y="57"/>
                    </a:moveTo>
                    <a:lnTo>
                      <a:pt x="0" y="397"/>
                    </a:lnTo>
                    <a:lnTo>
                      <a:pt x="57" y="397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624"/>
                    </a:lnTo>
                    <a:lnTo>
                      <a:pt x="170" y="624"/>
                    </a:lnTo>
                    <a:lnTo>
                      <a:pt x="170" y="681"/>
                    </a:lnTo>
                    <a:lnTo>
                      <a:pt x="114" y="681"/>
                    </a:lnTo>
                    <a:lnTo>
                      <a:pt x="114" y="738"/>
                    </a:lnTo>
                    <a:lnTo>
                      <a:pt x="284" y="738"/>
                    </a:lnTo>
                    <a:lnTo>
                      <a:pt x="284" y="681"/>
                    </a:lnTo>
                    <a:lnTo>
                      <a:pt x="340" y="681"/>
                    </a:lnTo>
                    <a:lnTo>
                      <a:pt x="340" y="511"/>
                    </a:lnTo>
                    <a:lnTo>
                      <a:pt x="397" y="511"/>
                    </a:lnTo>
                    <a:lnTo>
                      <a:pt x="397" y="454"/>
                    </a:lnTo>
                    <a:lnTo>
                      <a:pt x="454" y="454"/>
                    </a:lnTo>
                    <a:lnTo>
                      <a:pt x="454" y="284"/>
                    </a:lnTo>
                    <a:lnTo>
                      <a:pt x="511" y="284"/>
                    </a:lnTo>
                    <a:lnTo>
                      <a:pt x="511" y="227"/>
                    </a:lnTo>
                    <a:lnTo>
                      <a:pt x="567" y="227"/>
                    </a:lnTo>
                    <a:lnTo>
                      <a:pt x="567" y="171"/>
                    </a:lnTo>
                    <a:lnTo>
                      <a:pt x="624" y="171"/>
                    </a:lnTo>
                    <a:lnTo>
                      <a:pt x="624" y="57"/>
                    </a:lnTo>
                    <a:lnTo>
                      <a:pt x="511" y="57"/>
                    </a:lnTo>
                    <a:lnTo>
                      <a:pt x="511" y="114"/>
                    </a:lnTo>
                    <a:lnTo>
                      <a:pt x="454" y="114"/>
                    </a:lnTo>
                    <a:lnTo>
                      <a:pt x="454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114" y="0"/>
                    </a:lnTo>
                    <a:lnTo>
                      <a:pt x="114" y="57"/>
                    </a:lnTo>
                    <a:lnTo>
                      <a:pt x="0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5" name="Freeform 291"/>
              <p:cNvSpPr>
                <a:spLocks/>
              </p:cNvSpPr>
              <p:nvPr/>
            </p:nvSpPr>
            <p:spPr bwMode="auto">
              <a:xfrm>
                <a:off x="2400" y="4259"/>
                <a:ext cx="454" cy="510"/>
              </a:xfrm>
              <a:custGeom>
                <a:avLst/>
                <a:gdLst>
                  <a:gd name="T0" fmla="*/ 397 w 454"/>
                  <a:gd name="T1" fmla="*/ 0 h 510"/>
                  <a:gd name="T2" fmla="*/ 170 w 454"/>
                  <a:gd name="T3" fmla="*/ 0 h 510"/>
                  <a:gd name="T4" fmla="*/ 170 w 454"/>
                  <a:gd name="T5" fmla="*/ 113 h 510"/>
                  <a:gd name="T6" fmla="*/ 0 w 454"/>
                  <a:gd name="T7" fmla="*/ 113 h 510"/>
                  <a:gd name="T8" fmla="*/ 0 w 454"/>
                  <a:gd name="T9" fmla="*/ 170 h 510"/>
                  <a:gd name="T10" fmla="*/ 57 w 454"/>
                  <a:gd name="T11" fmla="*/ 170 h 510"/>
                  <a:gd name="T12" fmla="*/ 57 w 454"/>
                  <a:gd name="T13" fmla="*/ 283 h 510"/>
                  <a:gd name="T14" fmla="*/ 0 w 454"/>
                  <a:gd name="T15" fmla="*/ 283 h 510"/>
                  <a:gd name="T16" fmla="*/ 0 w 454"/>
                  <a:gd name="T17" fmla="*/ 340 h 510"/>
                  <a:gd name="T18" fmla="*/ 57 w 454"/>
                  <a:gd name="T19" fmla="*/ 340 h 510"/>
                  <a:gd name="T20" fmla="*/ 57 w 454"/>
                  <a:gd name="T21" fmla="*/ 453 h 510"/>
                  <a:gd name="T22" fmla="*/ 114 w 454"/>
                  <a:gd name="T23" fmla="*/ 453 h 510"/>
                  <a:gd name="T24" fmla="*/ 114 w 454"/>
                  <a:gd name="T25" fmla="*/ 510 h 510"/>
                  <a:gd name="T26" fmla="*/ 227 w 454"/>
                  <a:gd name="T27" fmla="*/ 510 h 510"/>
                  <a:gd name="T28" fmla="*/ 227 w 454"/>
                  <a:gd name="T29" fmla="*/ 397 h 510"/>
                  <a:gd name="T30" fmla="*/ 340 w 454"/>
                  <a:gd name="T31" fmla="*/ 397 h 510"/>
                  <a:gd name="T32" fmla="*/ 340 w 454"/>
                  <a:gd name="T33" fmla="*/ 340 h 510"/>
                  <a:gd name="T34" fmla="*/ 454 w 454"/>
                  <a:gd name="T35" fmla="*/ 340 h 510"/>
                  <a:gd name="T36" fmla="*/ 454 w 454"/>
                  <a:gd name="T37" fmla="*/ 283 h 510"/>
                  <a:gd name="T38" fmla="*/ 397 w 454"/>
                  <a:gd name="T39" fmla="*/ 283 h 510"/>
                  <a:gd name="T40" fmla="*/ 397 w 454"/>
                  <a:gd name="T41" fmla="*/ 57 h 510"/>
                  <a:gd name="T42" fmla="*/ 397 w 454"/>
                  <a:gd name="T43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454" h="510">
                    <a:moveTo>
                      <a:pt x="397" y="0"/>
                    </a:moveTo>
                    <a:lnTo>
                      <a:pt x="170" y="0"/>
                    </a:lnTo>
                    <a:lnTo>
                      <a:pt x="170" y="113"/>
                    </a:lnTo>
                    <a:lnTo>
                      <a:pt x="0" y="113"/>
                    </a:lnTo>
                    <a:lnTo>
                      <a:pt x="0" y="170"/>
                    </a:lnTo>
                    <a:lnTo>
                      <a:pt x="57" y="170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453"/>
                    </a:lnTo>
                    <a:lnTo>
                      <a:pt x="114" y="453"/>
                    </a:lnTo>
                    <a:lnTo>
                      <a:pt x="114" y="510"/>
                    </a:lnTo>
                    <a:lnTo>
                      <a:pt x="227" y="510"/>
                    </a:lnTo>
                    <a:lnTo>
                      <a:pt x="227" y="397"/>
                    </a:lnTo>
                    <a:lnTo>
                      <a:pt x="340" y="397"/>
                    </a:lnTo>
                    <a:lnTo>
                      <a:pt x="340" y="340"/>
                    </a:lnTo>
                    <a:lnTo>
                      <a:pt x="454" y="340"/>
                    </a:lnTo>
                    <a:lnTo>
                      <a:pt x="454" y="283"/>
                    </a:lnTo>
                    <a:lnTo>
                      <a:pt x="397" y="283"/>
                    </a:lnTo>
                    <a:lnTo>
                      <a:pt x="397" y="57"/>
                    </a:lnTo>
                    <a:lnTo>
                      <a:pt x="39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6" name="Freeform 292"/>
              <p:cNvSpPr>
                <a:spLocks/>
              </p:cNvSpPr>
              <p:nvPr/>
            </p:nvSpPr>
            <p:spPr bwMode="auto">
              <a:xfrm>
                <a:off x="2514" y="4599"/>
                <a:ext cx="567" cy="624"/>
              </a:xfrm>
              <a:custGeom>
                <a:avLst/>
                <a:gdLst>
                  <a:gd name="T0" fmla="*/ 283 w 567"/>
                  <a:gd name="T1" fmla="*/ 624 h 624"/>
                  <a:gd name="T2" fmla="*/ 113 w 567"/>
                  <a:gd name="T3" fmla="*/ 624 h 624"/>
                  <a:gd name="T4" fmla="*/ 113 w 567"/>
                  <a:gd name="T5" fmla="*/ 510 h 624"/>
                  <a:gd name="T6" fmla="*/ 56 w 567"/>
                  <a:gd name="T7" fmla="*/ 510 h 624"/>
                  <a:gd name="T8" fmla="*/ 56 w 567"/>
                  <a:gd name="T9" fmla="*/ 397 h 624"/>
                  <a:gd name="T10" fmla="*/ 0 w 567"/>
                  <a:gd name="T11" fmla="*/ 397 h 624"/>
                  <a:gd name="T12" fmla="*/ 0 w 567"/>
                  <a:gd name="T13" fmla="*/ 340 h 624"/>
                  <a:gd name="T14" fmla="*/ 56 w 567"/>
                  <a:gd name="T15" fmla="*/ 340 h 624"/>
                  <a:gd name="T16" fmla="*/ 56 w 567"/>
                  <a:gd name="T17" fmla="*/ 227 h 624"/>
                  <a:gd name="T18" fmla="*/ 0 w 567"/>
                  <a:gd name="T19" fmla="*/ 227 h 624"/>
                  <a:gd name="T20" fmla="*/ 0 w 567"/>
                  <a:gd name="T21" fmla="*/ 170 h 624"/>
                  <a:gd name="T22" fmla="*/ 113 w 567"/>
                  <a:gd name="T23" fmla="*/ 170 h 624"/>
                  <a:gd name="T24" fmla="*/ 113 w 567"/>
                  <a:gd name="T25" fmla="*/ 57 h 624"/>
                  <a:gd name="T26" fmla="*/ 226 w 567"/>
                  <a:gd name="T27" fmla="*/ 57 h 624"/>
                  <a:gd name="T28" fmla="*/ 226 w 567"/>
                  <a:gd name="T29" fmla="*/ 0 h 624"/>
                  <a:gd name="T30" fmla="*/ 340 w 567"/>
                  <a:gd name="T31" fmla="*/ 0 h 624"/>
                  <a:gd name="T32" fmla="*/ 340 w 567"/>
                  <a:gd name="T33" fmla="*/ 113 h 624"/>
                  <a:gd name="T34" fmla="*/ 283 w 567"/>
                  <a:gd name="T35" fmla="*/ 113 h 624"/>
                  <a:gd name="T36" fmla="*/ 283 w 567"/>
                  <a:gd name="T37" fmla="*/ 170 h 624"/>
                  <a:gd name="T38" fmla="*/ 453 w 567"/>
                  <a:gd name="T39" fmla="*/ 170 h 624"/>
                  <a:gd name="T40" fmla="*/ 453 w 567"/>
                  <a:gd name="T41" fmla="*/ 227 h 624"/>
                  <a:gd name="T42" fmla="*/ 397 w 567"/>
                  <a:gd name="T43" fmla="*/ 227 h 624"/>
                  <a:gd name="T44" fmla="*/ 397 w 567"/>
                  <a:gd name="T45" fmla="*/ 284 h 624"/>
                  <a:gd name="T46" fmla="*/ 567 w 567"/>
                  <a:gd name="T47" fmla="*/ 284 h 624"/>
                  <a:gd name="T48" fmla="*/ 567 w 567"/>
                  <a:gd name="T49" fmla="*/ 397 h 624"/>
                  <a:gd name="T50" fmla="*/ 397 w 567"/>
                  <a:gd name="T51" fmla="*/ 397 h 624"/>
                  <a:gd name="T52" fmla="*/ 397 w 567"/>
                  <a:gd name="T53" fmla="*/ 454 h 624"/>
                  <a:gd name="T54" fmla="*/ 340 w 567"/>
                  <a:gd name="T55" fmla="*/ 454 h 624"/>
                  <a:gd name="T56" fmla="*/ 340 w 567"/>
                  <a:gd name="T57" fmla="*/ 510 h 624"/>
                  <a:gd name="T58" fmla="*/ 283 w 567"/>
                  <a:gd name="T59" fmla="*/ 510 h 624"/>
                  <a:gd name="T60" fmla="*/ 283 w 567"/>
                  <a:gd name="T61" fmla="*/ 62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567" h="624">
                    <a:moveTo>
                      <a:pt x="283" y="624"/>
                    </a:moveTo>
                    <a:lnTo>
                      <a:pt x="113" y="624"/>
                    </a:lnTo>
                    <a:lnTo>
                      <a:pt x="113" y="510"/>
                    </a:lnTo>
                    <a:lnTo>
                      <a:pt x="56" y="510"/>
                    </a:lnTo>
                    <a:lnTo>
                      <a:pt x="56" y="397"/>
                    </a:lnTo>
                    <a:lnTo>
                      <a:pt x="0" y="397"/>
                    </a:lnTo>
                    <a:lnTo>
                      <a:pt x="0" y="340"/>
                    </a:lnTo>
                    <a:lnTo>
                      <a:pt x="56" y="340"/>
                    </a:lnTo>
                    <a:lnTo>
                      <a:pt x="56" y="227"/>
                    </a:lnTo>
                    <a:lnTo>
                      <a:pt x="0" y="227"/>
                    </a:lnTo>
                    <a:lnTo>
                      <a:pt x="0" y="170"/>
                    </a:lnTo>
                    <a:lnTo>
                      <a:pt x="113" y="170"/>
                    </a:lnTo>
                    <a:lnTo>
                      <a:pt x="113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340" y="0"/>
                    </a:lnTo>
                    <a:lnTo>
                      <a:pt x="340" y="113"/>
                    </a:lnTo>
                    <a:lnTo>
                      <a:pt x="283" y="113"/>
                    </a:lnTo>
                    <a:lnTo>
                      <a:pt x="283" y="170"/>
                    </a:lnTo>
                    <a:lnTo>
                      <a:pt x="453" y="170"/>
                    </a:lnTo>
                    <a:lnTo>
                      <a:pt x="453" y="227"/>
                    </a:lnTo>
                    <a:lnTo>
                      <a:pt x="397" y="227"/>
                    </a:lnTo>
                    <a:lnTo>
                      <a:pt x="397" y="284"/>
                    </a:lnTo>
                    <a:lnTo>
                      <a:pt x="567" y="284"/>
                    </a:lnTo>
                    <a:lnTo>
                      <a:pt x="567" y="397"/>
                    </a:lnTo>
                    <a:lnTo>
                      <a:pt x="397" y="397"/>
                    </a:lnTo>
                    <a:lnTo>
                      <a:pt x="397" y="454"/>
                    </a:lnTo>
                    <a:lnTo>
                      <a:pt x="340" y="454"/>
                    </a:lnTo>
                    <a:lnTo>
                      <a:pt x="340" y="510"/>
                    </a:lnTo>
                    <a:lnTo>
                      <a:pt x="283" y="510"/>
                    </a:lnTo>
                    <a:lnTo>
                      <a:pt x="283" y="62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7" name="Freeform 293"/>
              <p:cNvSpPr>
                <a:spLocks/>
              </p:cNvSpPr>
              <p:nvPr/>
            </p:nvSpPr>
            <p:spPr bwMode="auto">
              <a:xfrm>
                <a:off x="1266" y="4316"/>
                <a:ext cx="737" cy="793"/>
              </a:xfrm>
              <a:custGeom>
                <a:avLst/>
                <a:gdLst>
                  <a:gd name="T0" fmla="*/ 737 w 737"/>
                  <a:gd name="T1" fmla="*/ 567 h 793"/>
                  <a:gd name="T2" fmla="*/ 511 w 737"/>
                  <a:gd name="T3" fmla="*/ 567 h 793"/>
                  <a:gd name="T4" fmla="*/ 511 w 737"/>
                  <a:gd name="T5" fmla="*/ 623 h 793"/>
                  <a:gd name="T6" fmla="*/ 454 w 737"/>
                  <a:gd name="T7" fmla="*/ 623 h 793"/>
                  <a:gd name="T8" fmla="*/ 454 w 737"/>
                  <a:gd name="T9" fmla="*/ 680 h 793"/>
                  <a:gd name="T10" fmla="*/ 397 w 737"/>
                  <a:gd name="T11" fmla="*/ 680 h 793"/>
                  <a:gd name="T12" fmla="*/ 397 w 737"/>
                  <a:gd name="T13" fmla="*/ 793 h 793"/>
                  <a:gd name="T14" fmla="*/ 284 w 737"/>
                  <a:gd name="T15" fmla="*/ 793 h 793"/>
                  <a:gd name="T16" fmla="*/ 284 w 737"/>
                  <a:gd name="T17" fmla="*/ 567 h 793"/>
                  <a:gd name="T18" fmla="*/ 227 w 737"/>
                  <a:gd name="T19" fmla="*/ 567 h 793"/>
                  <a:gd name="T20" fmla="*/ 227 w 737"/>
                  <a:gd name="T21" fmla="*/ 510 h 793"/>
                  <a:gd name="T22" fmla="*/ 340 w 737"/>
                  <a:gd name="T23" fmla="*/ 510 h 793"/>
                  <a:gd name="T24" fmla="*/ 340 w 737"/>
                  <a:gd name="T25" fmla="*/ 396 h 793"/>
                  <a:gd name="T26" fmla="*/ 114 w 737"/>
                  <a:gd name="T27" fmla="*/ 396 h 793"/>
                  <a:gd name="T28" fmla="*/ 114 w 737"/>
                  <a:gd name="T29" fmla="*/ 340 h 793"/>
                  <a:gd name="T30" fmla="*/ 57 w 737"/>
                  <a:gd name="T31" fmla="*/ 340 h 793"/>
                  <a:gd name="T32" fmla="*/ 57 w 737"/>
                  <a:gd name="T33" fmla="*/ 396 h 793"/>
                  <a:gd name="T34" fmla="*/ 0 w 737"/>
                  <a:gd name="T35" fmla="*/ 396 h 793"/>
                  <a:gd name="T36" fmla="*/ 0 w 737"/>
                  <a:gd name="T37" fmla="*/ 113 h 793"/>
                  <a:gd name="T38" fmla="*/ 114 w 737"/>
                  <a:gd name="T39" fmla="*/ 113 h 793"/>
                  <a:gd name="T40" fmla="*/ 114 w 737"/>
                  <a:gd name="T41" fmla="*/ 0 h 793"/>
                  <a:gd name="T42" fmla="*/ 340 w 737"/>
                  <a:gd name="T43" fmla="*/ 0 h 793"/>
                  <a:gd name="T44" fmla="*/ 340 w 737"/>
                  <a:gd name="T45" fmla="*/ 56 h 793"/>
                  <a:gd name="T46" fmla="*/ 397 w 737"/>
                  <a:gd name="T47" fmla="*/ 56 h 793"/>
                  <a:gd name="T48" fmla="*/ 397 w 737"/>
                  <a:gd name="T49" fmla="*/ 170 h 793"/>
                  <a:gd name="T50" fmla="*/ 454 w 737"/>
                  <a:gd name="T51" fmla="*/ 170 h 793"/>
                  <a:gd name="T52" fmla="*/ 454 w 737"/>
                  <a:gd name="T53" fmla="*/ 283 h 793"/>
                  <a:gd name="T54" fmla="*/ 737 w 737"/>
                  <a:gd name="T55" fmla="*/ 283 h 793"/>
                  <a:gd name="T56" fmla="*/ 737 w 737"/>
                  <a:gd name="T57" fmla="*/ 567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737" h="793">
                    <a:moveTo>
                      <a:pt x="737" y="567"/>
                    </a:moveTo>
                    <a:lnTo>
                      <a:pt x="511" y="567"/>
                    </a:lnTo>
                    <a:lnTo>
                      <a:pt x="511" y="623"/>
                    </a:lnTo>
                    <a:lnTo>
                      <a:pt x="454" y="623"/>
                    </a:lnTo>
                    <a:lnTo>
                      <a:pt x="454" y="680"/>
                    </a:lnTo>
                    <a:lnTo>
                      <a:pt x="397" y="680"/>
                    </a:lnTo>
                    <a:lnTo>
                      <a:pt x="397" y="793"/>
                    </a:lnTo>
                    <a:lnTo>
                      <a:pt x="284" y="793"/>
                    </a:lnTo>
                    <a:lnTo>
                      <a:pt x="284" y="567"/>
                    </a:lnTo>
                    <a:lnTo>
                      <a:pt x="227" y="567"/>
                    </a:lnTo>
                    <a:lnTo>
                      <a:pt x="227" y="510"/>
                    </a:lnTo>
                    <a:lnTo>
                      <a:pt x="340" y="510"/>
                    </a:lnTo>
                    <a:lnTo>
                      <a:pt x="340" y="396"/>
                    </a:lnTo>
                    <a:lnTo>
                      <a:pt x="114" y="396"/>
                    </a:lnTo>
                    <a:lnTo>
                      <a:pt x="114" y="340"/>
                    </a:lnTo>
                    <a:lnTo>
                      <a:pt x="57" y="340"/>
                    </a:lnTo>
                    <a:lnTo>
                      <a:pt x="57" y="396"/>
                    </a:lnTo>
                    <a:lnTo>
                      <a:pt x="0" y="396"/>
                    </a:lnTo>
                    <a:lnTo>
                      <a:pt x="0" y="113"/>
                    </a:lnTo>
                    <a:lnTo>
                      <a:pt x="114" y="113"/>
                    </a:lnTo>
                    <a:lnTo>
                      <a:pt x="114" y="0"/>
                    </a:lnTo>
                    <a:lnTo>
                      <a:pt x="340" y="0"/>
                    </a:lnTo>
                    <a:lnTo>
                      <a:pt x="340" y="56"/>
                    </a:lnTo>
                    <a:lnTo>
                      <a:pt x="397" y="56"/>
                    </a:lnTo>
                    <a:lnTo>
                      <a:pt x="397" y="170"/>
                    </a:lnTo>
                    <a:lnTo>
                      <a:pt x="454" y="170"/>
                    </a:lnTo>
                    <a:lnTo>
                      <a:pt x="454" y="283"/>
                    </a:lnTo>
                    <a:lnTo>
                      <a:pt x="737" y="283"/>
                    </a:lnTo>
                    <a:lnTo>
                      <a:pt x="737" y="56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8" name="Freeform 294"/>
              <p:cNvSpPr>
                <a:spLocks/>
              </p:cNvSpPr>
              <p:nvPr/>
            </p:nvSpPr>
            <p:spPr bwMode="auto">
              <a:xfrm>
                <a:off x="983" y="4486"/>
                <a:ext cx="1190" cy="793"/>
              </a:xfrm>
              <a:custGeom>
                <a:avLst/>
                <a:gdLst>
                  <a:gd name="T0" fmla="*/ 283 w 1190"/>
                  <a:gd name="T1" fmla="*/ 0 h 793"/>
                  <a:gd name="T2" fmla="*/ 170 w 1190"/>
                  <a:gd name="T3" fmla="*/ 0 h 793"/>
                  <a:gd name="T4" fmla="*/ 170 w 1190"/>
                  <a:gd name="T5" fmla="*/ 56 h 793"/>
                  <a:gd name="T6" fmla="*/ 56 w 1190"/>
                  <a:gd name="T7" fmla="*/ 56 h 793"/>
                  <a:gd name="T8" fmla="*/ 56 w 1190"/>
                  <a:gd name="T9" fmla="*/ 340 h 793"/>
                  <a:gd name="T10" fmla="*/ 113 w 1190"/>
                  <a:gd name="T11" fmla="*/ 340 h 793"/>
                  <a:gd name="T12" fmla="*/ 113 w 1190"/>
                  <a:gd name="T13" fmla="*/ 397 h 793"/>
                  <a:gd name="T14" fmla="*/ 56 w 1190"/>
                  <a:gd name="T15" fmla="*/ 397 h 793"/>
                  <a:gd name="T16" fmla="*/ 56 w 1190"/>
                  <a:gd name="T17" fmla="*/ 453 h 793"/>
                  <a:gd name="T18" fmla="*/ 0 w 1190"/>
                  <a:gd name="T19" fmla="*/ 453 h 793"/>
                  <a:gd name="T20" fmla="*/ 0 w 1190"/>
                  <a:gd name="T21" fmla="*/ 623 h 793"/>
                  <a:gd name="T22" fmla="*/ 56 w 1190"/>
                  <a:gd name="T23" fmla="*/ 623 h 793"/>
                  <a:gd name="T24" fmla="*/ 56 w 1190"/>
                  <a:gd name="T25" fmla="*/ 680 h 793"/>
                  <a:gd name="T26" fmla="*/ 283 w 1190"/>
                  <a:gd name="T27" fmla="*/ 680 h 793"/>
                  <a:gd name="T28" fmla="*/ 283 w 1190"/>
                  <a:gd name="T29" fmla="*/ 737 h 793"/>
                  <a:gd name="T30" fmla="*/ 397 w 1190"/>
                  <a:gd name="T31" fmla="*/ 737 h 793"/>
                  <a:gd name="T32" fmla="*/ 397 w 1190"/>
                  <a:gd name="T33" fmla="*/ 793 h 793"/>
                  <a:gd name="T34" fmla="*/ 510 w 1190"/>
                  <a:gd name="T35" fmla="*/ 793 h 793"/>
                  <a:gd name="T36" fmla="*/ 510 w 1190"/>
                  <a:gd name="T37" fmla="*/ 737 h 793"/>
                  <a:gd name="T38" fmla="*/ 567 w 1190"/>
                  <a:gd name="T39" fmla="*/ 737 h 793"/>
                  <a:gd name="T40" fmla="*/ 567 w 1190"/>
                  <a:gd name="T41" fmla="*/ 793 h 793"/>
                  <a:gd name="T42" fmla="*/ 680 w 1190"/>
                  <a:gd name="T43" fmla="*/ 793 h 793"/>
                  <a:gd name="T44" fmla="*/ 680 w 1190"/>
                  <a:gd name="T45" fmla="*/ 737 h 793"/>
                  <a:gd name="T46" fmla="*/ 737 w 1190"/>
                  <a:gd name="T47" fmla="*/ 737 h 793"/>
                  <a:gd name="T48" fmla="*/ 737 w 1190"/>
                  <a:gd name="T49" fmla="*/ 680 h 793"/>
                  <a:gd name="T50" fmla="*/ 794 w 1190"/>
                  <a:gd name="T51" fmla="*/ 680 h 793"/>
                  <a:gd name="T52" fmla="*/ 794 w 1190"/>
                  <a:gd name="T53" fmla="*/ 567 h 793"/>
                  <a:gd name="T54" fmla="*/ 907 w 1190"/>
                  <a:gd name="T55" fmla="*/ 567 h 793"/>
                  <a:gd name="T56" fmla="*/ 907 w 1190"/>
                  <a:gd name="T57" fmla="*/ 623 h 793"/>
                  <a:gd name="T58" fmla="*/ 1020 w 1190"/>
                  <a:gd name="T59" fmla="*/ 623 h 793"/>
                  <a:gd name="T60" fmla="*/ 1020 w 1190"/>
                  <a:gd name="T61" fmla="*/ 737 h 793"/>
                  <a:gd name="T62" fmla="*/ 1134 w 1190"/>
                  <a:gd name="T63" fmla="*/ 737 h 793"/>
                  <a:gd name="T64" fmla="*/ 1134 w 1190"/>
                  <a:gd name="T65" fmla="*/ 680 h 793"/>
                  <a:gd name="T66" fmla="*/ 1190 w 1190"/>
                  <a:gd name="T67" fmla="*/ 680 h 793"/>
                  <a:gd name="T68" fmla="*/ 1190 w 1190"/>
                  <a:gd name="T69" fmla="*/ 567 h 793"/>
                  <a:gd name="T70" fmla="*/ 1134 w 1190"/>
                  <a:gd name="T71" fmla="*/ 567 h 793"/>
                  <a:gd name="T72" fmla="*/ 1134 w 1190"/>
                  <a:gd name="T73" fmla="*/ 397 h 793"/>
                  <a:gd name="T74" fmla="*/ 1077 w 1190"/>
                  <a:gd name="T75" fmla="*/ 397 h 793"/>
                  <a:gd name="T76" fmla="*/ 1077 w 1190"/>
                  <a:gd name="T77" fmla="*/ 453 h 793"/>
                  <a:gd name="T78" fmla="*/ 1020 w 1190"/>
                  <a:gd name="T79" fmla="*/ 453 h 793"/>
                  <a:gd name="T80" fmla="*/ 1020 w 1190"/>
                  <a:gd name="T81" fmla="*/ 397 h 793"/>
                  <a:gd name="T82" fmla="*/ 794 w 1190"/>
                  <a:gd name="T83" fmla="*/ 397 h 793"/>
                  <a:gd name="T84" fmla="*/ 794 w 1190"/>
                  <a:gd name="T85" fmla="*/ 453 h 793"/>
                  <a:gd name="T86" fmla="*/ 737 w 1190"/>
                  <a:gd name="T87" fmla="*/ 453 h 793"/>
                  <a:gd name="T88" fmla="*/ 737 w 1190"/>
                  <a:gd name="T89" fmla="*/ 510 h 793"/>
                  <a:gd name="T90" fmla="*/ 680 w 1190"/>
                  <a:gd name="T91" fmla="*/ 510 h 793"/>
                  <a:gd name="T92" fmla="*/ 680 w 1190"/>
                  <a:gd name="T93" fmla="*/ 623 h 793"/>
                  <a:gd name="T94" fmla="*/ 567 w 1190"/>
                  <a:gd name="T95" fmla="*/ 623 h 793"/>
                  <a:gd name="T96" fmla="*/ 567 w 1190"/>
                  <a:gd name="T97" fmla="*/ 397 h 793"/>
                  <a:gd name="T98" fmla="*/ 510 w 1190"/>
                  <a:gd name="T99" fmla="*/ 397 h 793"/>
                  <a:gd name="T100" fmla="*/ 510 w 1190"/>
                  <a:gd name="T101" fmla="*/ 340 h 793"/>
                  <a:gd name="T102" fmla="*/ 623 w 1190"/>
                  <a:gd name="T103" fmla="*/ 340 h 793"/>
                  <a:gd name="T104" fmla="*/ 623 w 1190"/>
                  <a:gd name="T105" fmla="*/ 226 h 793"/>
                  <a:gd name="T106" fmla="*/ 397 w 1190"/>
                  <a:gd name="T107" fmla="*/ 226 h 793"/>
                  <a:gd name="T108" fmla="*/ 397 w 1190"/>
                  <a:gd name="T109" fmla="*/ 170 h 793"/>
                  <a:gd name="T110" fmla="*/ 340 w 1190"/>
                  <a:gd name="T111" fmla="*/ 170 h 793"/>
                  <a:gd name="T112" fmla="*/ 340 w 1190"/>
                  <a:gd name="T113" fmla="*/ 226 h 793"/>
                  <a:gd name="T114" fmla="*/ 283 w 1190"/>
                  <a:gd name="T115" fmla="*/ 226 h 793"/>
                  <a:gd name="T116" fmla="*/ 283 w 1190"/>
                  <a:gd name="T117" fmla="*/ 0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190" h="793">
                    <a:moveTo>
                      <a:pt x="283" y="0"/>
                    </a:moveTo>
                    <a:lnTo>
                      <a:pt x="170" y="0"/>
                    </a:lnTo>
                    <a:lnTo>
                      <a:pt x="170" y="56"/>
                    </a:lnTo>
                    <a:lnTo>
                      <a:pt x="56" y="56"/>
                    </a:lnTo>
                    <a:lnTo>
                      <a:pt x="56" y="340"/>
                    </a:lnTo>
                    <a:lnTo>
                      <a:pt x="113" y="340"/>
                    </a:lnTo>
                    <a:lnTo>
                      <a:pt x="113" y="397"/>
                    </a:lnTo>
                    <a:lnTo>
                      <a:pt x="56" y="397"/>
                    </a:lnTo>
                    <a:lnTo>
                      <a:pt x="56" y="453"/>
                    </a:lnTo>
                    <a:lnTo>
                      <a:pt x="0" y="453"/>
                    </a:lnTo>
                    <a:lnTo>
                      <a:pt x="0" y="623"/>
                    </a:lnTo>
                    <a:lnTo>
                      <a:pt x="56" y="623"/>
                    </a:lnTo>
                    <a:lnTo>
                      <a:pt x="56" y="680"/>
                    </a:lnTo>
                    <a:lnTo>
                      <a:pt x="283" y="680"/>
                    </a:lnTo>
                    <a:lnTo>
                      <a:pt x="283" y="737"/>
                    </a:lnTo>
                    <a:lnTo>
                      <a:pt x="397" y="737"/>
                    </a:lnTo>
                    <a:lnTo>
                      <a:pt x="397" y="793"/>
                    </a:lnTo>
                    <a:lnTo>
                      <a:pt x="510" y="793"/>
                    </a:lnTo>
                    <a:lnTo>
                      <a:pt x="510" y="737"/>
                    </a:lnTo>
                    <a:lnTo>
                      <a:pt x="567" y="737"/>
                    </a:lnTo>
                    <a:lnTo>
                      <a:pt x="567" y="793"/>
                    </a:lnTo>
                    <a:lnTo>
                      <a:pt x="680" y="793"/>
                    </a:lnTo>
                    <a:lnTo>
                      <a:pt x="680" y="737"/>
                    </a:lnTo>
                    <a:lnTo>
                      <a:pt x="737" y="737"/>
                    </a:lnTo>
                    <a:lnTo>
                      <a:pt x="737" y="680"/>
                    </a:lnTo>
                    <a:lnTo>
                      <a:pt x="794" y="680"/>
                    </a:lnTo>
                    <a:lnTo>
                      <a:pt x="794" y="567"/>
                    </a:lnTo>
                    <a:lnTo>
                      <a:pt x="907" y="567"/>
                    </a:lnTo>
                    <a:lnTo>
                      <a:pt x="907" y="623"/>
                    </a:lnTo>
                    <a:lnTo>
                      <a:pt x="1020" y="623"/>
                    </a:lnTo>
                    <a:lnTo>
                      <a:pt x="1020" y="737"/>
                    </a:lnTo>
                    <a:lnTo>
                      <a:pt x="1134" y="737"/>
                    </a:lnTo>
                    <a:lnTo>
                      <a:pt x="1134" y="680"/>
                    </a:lnTo>
                    <a:lnTo>
                      <a:pt x="1190" y="680"/>
                    </a:lnTo>
                    <a:lnTo>
                      <a:pt x="1190" y="567"/>
                    </a:lnTo>
                    <a:lnTo>
                      <a:pt x="1134" y="567"/>
                    </a:lnTo>
                    <a:lnTo>
                      <a:pt x="1134" y="397"/>
                    </a:lnTo>
                    <a:lnTo>
                      <a:pt x="1077" y="397"/>
                    </a:lnTo>
                    <a:lnTo>
                      <a:pt x="1077" y="453"/>
                    </a:lnTo>
                    <a:lnTo>
                      <a:pt x="1020" y="453"/>
                    </a:lnTo>
                    <a:lnTo>
                      <a:pt x="1020" y="397"/>
                    </a:lnTo>
                    <a:lnTo>
                      <a:pt x="794" y="397"/>
                    </a:lnTo>
                    <a:lnTo>
                      <a:pt x="794" y="453"/>
                    </a:lnTo>
                    <a:lnTo>
                      <a:pt x="737" y="453"/>
                    </a:lnTo>
                    <a:lnTo>
                      <a:pt x="737" y="510"/>
                    </a:lnTo>
                    <a:lnTo>
                      <a:pt x="680" y="510"/>
                    </a:lnTo>
                    <a:lnTo>
                      <a:pt x="680" y="623"/>
                    </a:lnTo>
                    <a:lnTo>
                      <a:pt x="567" y="623"/>
                    </a:lnTo>
                    <a:lnTo>
                      <a:pt x="567" y="397"/>
                    </a:lnTo>
                    <a:lnTo>
                      <a:pt x="510" y="397"/>
                    </a:lnTo>
                    <a:lnTo>
                      <a:pt x="510" y="340"/>
                    </a:lnTo>
                    <a:lnTo>
                      <a:pt x="623" y="340"/>
                    </a:lnTo>
                    <a:lnTo>
                      <a:pt x="623" y="226"/>
                    </a:lnTo>
                    <a:lnTo>
                      <a:pt x="397" y="226"/>
                    </a:lnTo>
                    <a:lnTo>
                      <a:pt x="397" y="170"/>
                    </a:lnTo>
                    <a:lnTo>
                      <a:pt x="340" y="170"/>
                    </a:lnTo>
                    <a:lnTo>
                      <a:pt x="340" y="226"/>
                    </a:lnTo>
                    <a:lnTo>
                      <a:pt x="283" y="226"/>
                    </a:lnTo>
                    <a:lnTo>
                      <a:pt x="28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9" name="Freeform 295"/>
              <p:cNvSpPr>
                <a:spLocks/>
              </p:cNvSpPr>
              <p:nvPr/>
            </p:nvSpPr>
            <p:spPr bwMode="auto">
              <a:xfrm>
                <a:off x="643" y="6243"/>
                <a:ext cx="567" cy="397"/>
              </a:xfrm>
              <a:custGeom>
                <a:avLst/>
                <a:gdLst>
                  <a:gd name="T0" fmla="*/ 510 w 567"/>
                  <a:gd name="T1" fmla="*/ 114 h 397"/>
                  <a:gd name="T2" fmla="*/ 453 w 567"/>
                  <a:gd name="T3" fmla="*/ 114 h 397"/>
                  <a:gd name="T4" fmla="*/ 453 w 567"/>
                  <a:gd name="T5" fmla="*/ 57 h 397"/>
                  <a:gd name="T6" fmla="*/ 396 w 567"/>
                  <a:gd name="T7" fmla="*/ 57 h 397"/>
                  <a:gd name="T8" fmla="*/ 396 w 567"/>
                  <a:gd name="T9" fmla="*/ 0 h 397"/>
                  <a:gd name="T10" fmla="*/ 0 w 567"/>
                  <a:gd name="T11" fmla="*/ 0 h 397"/>
                  <a:gd name="T12" fmla="*/ 0 w 567"/>
                  <a:gd name="T13" fmla="*/ 57 h 397"/>
                  <a:gd name="T14" fmla="*/ 56 w 567"/>
                  <a:gd name="T15" fmla="*/ 57 h 397"/>
                  <a:gd name="T16" fmla="*/ 56 w 567"/>
                  <a:gd name="T17" fmla="*/ 227 h 397"/>
                  <a:gd name="T18" fmla="*/ 0 w 567"/>
                  <a:gd name="T19" fmla="*/ 227 h 397"/>
                  <a:gd name="T20" fmla="*/ 0 w 567"/>
                  <a:gd name="T21" fmla="*/ 397 h 397"/>
                  <a:gd name="T22" fmla="*/ 113 w 567"/>
                  <a:gd name="T23" fmla="*/ 397 h 397"/>
                  <a:gd name="T24" fmla="*/ 113 w 567"/>
                  <a:gd name="T25" fmla="*/ 341 h 397"/>
                  <a:gd name="T26" fmla="*/ 396 w 567"/>
                  <a:gd name="T27" fmla="*/ 341 h 397"/>
                  <a:gd name="T28" fmla="*/ 396 w 567"/>
                  <a:gd name="T29" fmla="*/ 284 h 397"/>
                  <a:gd name="T30" fmla="*/ 510 w 567"/>
                  <a:gd name="T31" fmla="*/ 284 h 397"/>
                  <a:gd name="T32" fmla="*/ 510 w 567"/>
                  <a:gd name="T33" fmla="*/ 227 h 397"/>
                  <a:gd name="T34" fmla="*/ 567 w 567"/>
                  <a:gd name="T35" fmla="*/ 227 h 397"/>
                  <a:gd name="T36" fmla="*/ 567 w 567"/>
                  <a:gd name="T37" fmla="*/ 114 h 397"/>
                  <a:gd name="T38" fmla="*/ 510 w 567"/>
                  <a:gd name="T39" fmla="*/ 114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67" h="397">
                    <a:moveTo>
                      <a:pt x="510" y="114"/>
                    </a:moveTo>
                    <a:lnTo>
                      <a:pt x="453" y="114"/>
                    </a:lnTo>
                    <a:lnTo>
                      <a:pt x="453" y="57"/>
                    </a:lnTo>
                    <a:lnTo>
                      <a:pt x="396" y="57"/>
                    </a:lnTo>
                    <a:lnTo>
                      <a:pt x="396" y="0"/>
                    </a:lnTo>
                    <a:lnTo>
                      <a:pt x="0" y="0"/>
                    </a:lnTo>
                    <a:lnTo>
                      <a:pt x="0" y="57"/>
                    </a:lnTo>
                    <a:lnTo>
                      <a:pt x="56" y="57"/>
                    </a:lnTo>
                    <a:lnTo>
                      <a:pt x="56" y="227"/>
                    </a:lnTo>
                    <a:lnTo>
                      <a:pt x="0" y="227"/>
                    </a:lnTo>
                    <a:lnTo>
                      <a:pt x="0" y="397"/>
                    </a:lnTo>
                    <a:lnTo>
                      <a:pt x="113" y="397"/>
                    </a:lnTo>
                    <a:lnTo>
                      <a:pt x="113" y="341"/>
                    </a:lnTo>
                    <a:lnTo>
                      <a:pt x="396" y="341"/>
                    </a:lnTo>
                    <a:lnTo>
                      <a:pt x="396" y="284"/>
                    </a:lnTo>
                    <a:lnTo>
                      <a:pt x="510" y="284"/>
                    </a:lnTo>
                    <a:lnTo>
                      <a:pt x="510" y="227"/>
                    </a:lnTo>
                    <a:lnTo>
                      <a:pt x="567" y="227"/>
                    </a:lnTo>
                    <a:lnTo>
                      <a:pt x="567" y="114"/>
                    </a:lnTo>
                    <a:lnTo>
                      <a:pt x="510" y="11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0" name="Freeform 296"/>
              <p:cNvSpPr>
                <a:spLocks/>
              </p:cNvSpPr>
              <p:nvPr/>
            </p:nvSpPr>
            <p:spPr bwMode="auto">
              <a:xfrm>
                <a:off x="302" y="6924"/>
                <a:ext cx="964" cy="850"/>
              </a:xfrm>
              <a:custGeom>
                <a:avLst/>
                <a:gdLst>
                  <a:gd name="T0" fmla="*/ 397 w 964"/>
                  <a:gd name="T1" fmla="*/ 113 h 850"/>
                  <a:gd name="T2" fmla="*/ 511 w 964"/>
                  <a:gd name="T3" fmla="*/ 113 h 850"/>
                  <a:gd name="T4" fmla="*/ 511 w 964"/>
                  <a:gd name="T5" fmla="*/ 56 h 850"/>
                  <a:gd name="T6" fmla="*/ 567 w 964"/>
                  <a:gd name="T7" fmla="*/ 56 h 850"/>
                  <a:gd name="T8" fmla="*/ 567 w 964"/>
                  <a:gd name="T9" fmla="*/ 0 h 850"/>
                  <a:gd name="T10" fmla="*/ 681 w 964"/>
                  <a:gd name="T11" fmla="*/ 0 h 850"/>
                  <a:gd name="T12" fmla="*/ 681 w 964"/>
                  <a:gd name="T13" fmla="*/ 283 h 850"/>
                  <a:gd name="T14" fmla="*/ 737 w 964"/>
                  <a:gd name="T15" fmla="*/ 283 h 850"/>
                  <a:gd name="T16" fmla="*/ 737 w 964"/>
                  <a:gd name="T17" fmla="*/ 227 h 850"/>
                  <a:gd name="T18" fmla="*/ 851 w 964"/>
                  <a:gd name="T19" fmla="*/ 227 h 850"/>
                  <a:gd name="T20" fmla="*/ 851 w 964"/>
                  <a:gd name="T21" fmla="*/ 170 h 850"/>
                  <a:gd name="T22" fmla="*/ 908 w 964"/>
                  <a:gd name="T23" fmla="*/ 170 h 850"/>
                  <a:gd name="T24" fmla="*/ 908 w 964"/>
                  <a:gd name="T25" fmla="*/ 283 h 850"/>
                  <a:gd name="T26" fmla="*/ 964 w 964"/>
                  <a:gd name="T27" fmla="*/ 283 h 850"/>
                  <a:gd name="T28" fmla="*/ 964 w 964"/>
                  <a:gd name="T29" fmla="*/ 340 h 850"/>
                  <a:gd name="T30" fmla="*/ 908 w 964"/>
                  <a:gd name="T31" fmla="*/ 340 h 850"/>
                  <a:gd name="T32" fmla="*/ 908 w 964"/>
                  <a:gd name="T33" fmla="*/ 397 h 850"/>
                  <a:gd name="T34" fmla="*/ 851 w 964"/>
                  <a:gd name="T35" fmla="*/ 397 h 850"/>
                  <a:gd name="T36" fmla="*/ 851 w 964"/>
                  <a:gd name="T37" fmla="*/ 453 h 850"/>
                  <a:gd name="T38" fmla="*/ 794 w 964"/>
                  <a:gd name="T39" fmla="*/ 453 h 850"/>
                  <a:gd name="T40" fmla="*/ 794 w 964"/>
                  <a:gd name="T41" fmla="*/ 510 h 850"/>
                  <a:gd name="T42" fmla="*/ 737 w 964"/>
                  <a:gd name="T43" fmla="*/ 510 h 850"/>
                  <a:gd name="T44" fmla="*/ 737 w 964"/>
                  <a:gd name="T45" fmla="*/ 623 h 850"/>
                  <a:gd name="T46" fmla="*/ 851 w 964"/>
                  <a:gd name="T47" fmla="*/ 623 h 850"/>
                  <a:gd name="T48" fmla="*/ 851 w 964"/>
                  <a:gd name="T49" fmla="*/ 737 h 850"/>
                  <a:gd name="T50" fmla="*/ 737 w 964"/>
                  <a:gd name="T51" fmla="*/ 737 h 850"/>
                  <a:gd name="T52" fmla="*/ 737 w 964"/>
                  <a:gd name="T53" fmla="*/ 794 h 850"/>
                  <a:gd name="T54" fmla="*/ 511 w 964"/>
                  <a:gd name="T55" fmla="*/ 794 h 850"/>
                  <a:gd name="T56" fmla="*/ 511 w 964"/>
                  <a:gd name="T57" fmla="*/ 850 h 850"/>
                  <a:gd name="T58" fmla="*/ 341 w 964"/>
                  <a:gd name="T59" fmla="*/ 850 h 850"/>
                  <a:gd name="T60" fmla="*/ 341 w 964"/>
                  <a:gd name="T61" fmla="*/ 680 h 850"/>
                  <a:gd name="T62" fmla="*/ 227 w 964"/>
                  <a:gd name="T63" fmla="*/ 680 h 850"/>
                  <a:gd name="T64" fmla="*/ 227 w 964"/>
                  <a:gd name="T65" fmla="*/ 623 h 850"/>
                  <a:gd name="T66" fmla="*/ 57 w 964"/>
                  <a:gd name="T67" fmla="*/ 623 h 850"/>
                  <a:gd name="T68" fmla="*/ 57 w 964"/>
                  <a:gd name="T69" fmla="*/ 567 h 850"/>
                  <a:gd name="T70" fmla="*/ 0 w 964"/>
                  <a:gd name="T71" fmla="*/ 567 h 850"/>
                  <a:gd name="T72" fmla="*/ 0 w 964"/>
                  <a:gd name="T73" fmla="*/ 453 h 850"/>
                  <a:gd name="T74" fmla="*/ 341 w 964"/>
                  <a:gd name="T75" fmla="*/ 453 h 850"/>
                  <a:gd name="T76" fmla="*/ 341 w 964"/>
                  <a:gd name="T77" fmla="*/ 340 h 850"/>
                  <a:gd name="T78" fmla="*/ 454 w 964"/>
                  <a:gd name="T79" fmla="*/ 340 h 850"/>
                  <a:gd name="T80" fmla="*/ 454 w 964"/>
                  <a:gd name="T81" fmla="*/ 397 h 850"/>
                  <a:gd name="T82" fmla="*/ 511 w 964"/>
                  <a:gd name="T83" fmla="*/ 397 h 850"/>
                  <a:gd name="T84" fmla="*/ 511 w 964"/>
                  <a:gd name="T85" fmla="*/ 170 h 850"/>
                  <a:gd name="T86" fmla="*/ 397 w 964"/>
                  <a:gd name="T87" fmla="*/ 170 h 850"/>
                  <a:gd name="T88" fmla="*/ 397 w 964"/>
                  <a:gd name="T89" fmla="*/ 113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964" h="850">
                    <a:moveTo>
                      <a:pt x="397" y="113"/>
                    </a:moveTo>
                    <a:lnTo>
                      <a:pt x="511" y="113"/>
                    </a:lnTo>
                    <a:lnTo>
                      <a:pt x="511" y="56"/>
                    </a:lnTo>
                    <a:lnTo>
                      <a:pt x="567" y="56"/>
                    </a:lnTo>
                    <a:lnTo>
                      <a:pt x="567" y="0"/>
                    </a:lnTo>
                    <a:lnTo>
                      <a:pt x="681" y="0"/>
                    </a:lnTo>
                    <a:lnTo>
                      <a:pt x="681" y="283"/>
                    </a:lnTo>
                    <a:lnTo>
                      <a:pt x="737" y="283"/>
                    </a:lnTo>
                    <a:lnTo>
                      <a:pt x="737" y="227"/>
                    </a:lnTo>
                    <a:lnTo>
                      <a:pt x="851" y="227"/>
                    </a:lnTo>
                    <a:lnTo>
                      <a:pt x="851" y="170"/>
                    </a:lnTo>
                    <a:lnTo>
                      <a:pt x="908" y="170"/>
                    </a:lnTo>
                    <a:lnTo>
                      <a:pt x="908" y="283"/>
                    </a:lnTo>
                    <a:lnTo>
                      <a:pt x="964" y="283"/>
                    </a:lnTo>
                    <a:lnTo>
                      <a:pt x="964" y="340"/>
                    </a:lnTo>
                    <a:lnTo>
                      <a:pt x="908" y="340"/>
                    </a:lnTo>
                    <a:lnTo>
                      <a:pt x="908" y="397"/>
                    </a:lnTo>
                    <a:lnTo>
                      <a:pt x="851" y="397"/>
                    </a:lnTo>
                    <a:lnTo>
                      <a:pt x="851" y="453"/>
                    </a:lnTo>
                    <a:lnTo>
                      <a:pt x="794" y="453"/>
                    </a:lnTo>
                    <a:lnTo>
                      <a:pt x="794" y="510"/>
                    </a:lnTo>
                    <a:lnTo>
                      <a:pt x="737" y="510"/>
                    </a:lnTo>
                    <a:lnTo>
                      <a:pt x="737" y="623"/>
                    </a:lnTo>
                    <a:lnTo>
                      <a:pt x="851" y="623"/>
                    </a:lnTo>
                    <a:lnTo>
                      <a:pt x="851" y="737"/>
                    </a:lnTo>
                    <a:lnTo>
                      <a:pt x="737" y="737"/>
                    </a:lnTo>
                    <a:lnTo>
                      <a:pt x="737" y="794"/>
                    </a:lnTo>
                    <a:lnTo>
                      <a:pt x="511" y="794"/>
                    </a:lnTo>
                    <a:lnTo>
                      <a:pt x="511" y="850"/>
                    </a:lnTo>
                    <a:lnTo>
                      <a:pt x="341" y="850"/>
                    </a:lnTo>
                    <a:lnTo>
                      <a:pt x="341" y="680"/>
                    </a:lnTo>
                    <a:lnTo>
                      <a:pt x="227" y="680"/>
                    </a:lnTo>
                    <a:lnTo>
                      <a:pt x="227" y="623"/>
                    </a:lnTo>
                    <a:lnTo>
                      <a:pt x="57" y="623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453"/>
                    </a:lnTo>
                    <a:lnTo>
                      <a:pt x="341" y="453"/>
                    </a:lnTo>
                    <a:lnTo>
                      <a:pt x="341" y="340"/>
                    </a:lnTo>
                    <a:lnTo>
                      <a:pt x="454" y="340"/>
                    </a:lnTo>
                    <a:lnTo>
                      <a:pt x="454" y="397"/>
                    </a:lnTo>
                    <a:lnTo>
                      <a:pt x="511" y="397"/>
                    </a:lnTo>
                    <a:lnTo>
                      <a:pt x="511" y="170"/>
                    </a:lnTo>
                    <a:lnTo>
                      <a:pt x="397" y="170"/>
                    </a:lnTo>
                    <a:lnTo>
                      <a:pt x="397" y="11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1" name="Freeform 297"/>
              <p:cNvSpPr>
                <a:spLocks/>
              </p:cNvSpPr>
              <p:nvPr/>
            </p:nvSpPr>
            <p:spPr bwMode="auto">
              <a:xfrm>
                <a:off x="586" y="6470"/>
                <a:ext cx="1134" cy="1361"/>
              </a:xfrm>
              <a:custGeom>
                <a:avLst/>
                <a:gdLst>
                  <a:gd name="T0" fmla="*/ 113 w 1134"/>
                  <a:gd name="T1" fmla="*/ 284 h 1361"/>
                  <a:gd name="T2" fmla="*/ 57 w 1134"/>
                  <a:gd name="T3" fmla="*/ 454 h 1361"/>
                  <a:gd name="T4" fmla="*/ 113 w 1134"/>
                  <a:gd name="T5" fmla="*/ 510 h 1361"/>
                  <a:gd name="T6" fmla="*/ 0 w 1134"/>
                  <a:gd name="T7" fmla="*/ 567 h 1361"/>
                  <a:gd name="T8" fmla="*/ 227 w 1134"/>
                  <a:gd name="T9" fmla="*/ 510 h 1361"/>
                  <a:gd name="T10" fmla="*/ 283 w 1134"/>
                  <a:gd name="T11" fmla="*/ 454 h 1361"/>
                  <a:gd name="T12" fmla="*/ 397 w 1134"/>
                  <a:gd name="T13" fmla="*/ 737 h 1361"/>
                  <a:gd name="T14" fmla="*/ 453 w 1134"/>
                  <a:gd name="T15" fmla="*/ 681 h 1361"/>
                  <a:gd name="T16" fmla="*/ 567 w 1134"/>
                  <a:gd name="T17" fmla="*/ 624 h 1361"/>
                  <a:gd name="T18" fmla="*/ 624 w 1134"/>
                  <a:gd name="T19" fmla="*/ 737 h 1361"/>
                  <a:gd name="T20" fmla="*/ 680 w 1134"/>
                  <a:gd name="T21" fmla="*/ 794 h 1361"/>
                  <a:gd name="T22" fmla="*/ 624 w 1134"/>
                  <a:gd name="T23" fmla="*/ 851 h 1361"/>
                  <a:gd name="T24" fmla="*/ 567 w 1134"/>
                  <a:gd name="T25" fmla="*/ 907 h 1361"/>
                  <a:gd name="T26" fmla="*/ 510 w 1134"/>
                  <a:gd name="T27" fmla="*/ 964 h 1361"/>
                  <a:gd name="T28" fmla="*/ 453 w 1134"/>
                  <a:gd name="T29" fmla="*/ 1077 h 1361"/>
                  <a:gd name="T30" fmla="*/ 567 w 1134"/>
                  <a:gd name="T31" fmla="*/ 1191 h 1361"/>
                  <a:gd name="T32" fmla="*/ 453 w 1134"/>
                  <a:gd name="T33" fmla="*/ 1248 h 1361"/>
                  <a:gd name="T34" fmla="*/ 227 w 1134"/>
                  <a:gd name="T35" fmla="*/ 1304 h 1361"/>
                  <a:gd name="T36" fmla="*/ 57 w 1134"/>
                  <a:gd name="T37" fmla="*/ 1361 h 1361"/>
                  <a:gd name="T38" fmla="*/ 567 w 1134"/>
                  <a:gd name="T39" fmla="*/ 1304 h 1361"/>
                  <a:gd name="T40" fmla="*/ 680 w 1134"/>
                  <a:gd name="T41" fmla="*/ 1248 h 1361"/>
                  <a:gd name="T42" fmla="*/ 737 w 1134"/>
                  <a:gd name="T43" fmla="*/ 1191 h 1361"/>
                  <a:gd name="T44" fmla="*/ 794 w 1134"/>
                  <a:gd name="T45" fmla="*/ 851 h 1361"/>
                  <a:gd name="T46" fmla="*/ 850 w 1134"/>
                  <a:gd name="T47" fmla="*/ 681 h 1361"/>
                  <a:gd name="T48" fmla="*/ 907 w 1134"/>
                  <a:gd name="T49" fmla="*/ 624 h 1361"/>
                  <a:gd name="T50" fmla="*/ 964 w 1134"/>
                  <a:gd name="T51" fmla="*/ 567 h 1361"/>
                  <a:gd name="T52" fmla="*/ 1077 w 1134"/>
                  <a:gd name="T53" fmla="*/ 510 h 1361"/>
                  <a:gd name="T54" fmla="*/ 1134 w 1134"/>
                  <a:gd name="T55" fmla="*/ 340 h 1361"/>
                  <a:gd name="T56" fmla="*/ 1077 w 1134"/>
                  <a:gd name="T57" fmla="*/ 227 h 1361"/>
                  <a:gd name="T58" fmla="*/ 1020 w 1134"/>
                  <a:gd name="T59" fmla="*/ 170 h 1361"/>
                  <a:gd name="T60" fmla="*/ 964 w 1134"/>
                  <a:gd name="T61" fmla="*/ 57 h 1361"/>
                  <a:gd name="T62" fmla="*/ 737 w 1134"/>
                  <a:gd name="T63" fmla="*/ 0 h 1361"/>
                  <a:gd name="T64" fmla="*/ 567 w 1134"/>
                  <a:gd name="T65" fmla="*/ 57 h 1361"/>
                  <a:gd name="T66" fmla="*/ 453 w 1134"/>
                  <a:gd name="T67" fmla="*/ 114 h 1361"/>
                  <a:gd name="T68" fmla="*/ 170 w 1134"/>
                  <a:gd name="T69" fmla="*/ 170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134" h="1361">
                    <a:moveTo>
                      <a:pt x="113" y="170"/>
                    </a:moveTo>
                    <a:lnTo>
                      <a:pt x="113" y="284"/>
                    </a:lnTo>
                    <a:lnTo>
                      <a:pt x="57" y="284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510"/>
                    </a:lnTo>
                    <a:lnTo>
                      <a:pt x="0" y="510"/>
                    </a:lnTo>
                    <a:lnTo>
                      <a:pt x="0" y="567"/>
                    </a:lnTo>
                    <a:lnTo>
                      <a:pt x="227" y="567"/>
                    </a:lnTo>
                    <a:lnTo>
                      <a:pt x="227" y="510"/>
                    </a:lnTo>
                    <a:lnTo>
                      <a:pt x="283" y="510"/>
                    </a:lnTo>
                    <a:lnTo>
                      <a:pt x="283" y="454"/>
                    </a:lnTo>
                    <a:lnTo>
                      <a:pt x="397" y="454"/>
                    </a:lnTo>
                    <a:lnTo>
                      <a:pt x="397" y="737"/>
                    </a:lnTo>
                    <a:lnTo>
                      <a:pt x="453" y="737"/>
                    </a:lnTo>
                    <a:lnTo>
                      <a:pt x="453" y="681"/>
                    </a:lnTo>
                    <a:lnTo>
                      <a:pt x="567" y="681"/>
                    </a:lnTo>
                    <a:lnTo>
                      <a:pt x="567" y="624"/>
                    </a:lnTo>
                    <a:lnTo>
                      <a:pt x="624" y="624"/>
                    </a:lnTo>
                    <a:lnTo>
                      <a:pt x="624" y="737"/>
                    </a:lnTo>
                    <a:lnTo>
                      <a:pt x="680" y="737"/>
                    </a:lnTo>
                    <a:lnTo>
                      <a:pt x="680" y="794"/>
                    </a:lnTo>
                    <a:lnTo>
                      <a:pt x="624" y="794"/>
                    </a:lnTo>
                    <a:lnTo>
                      <a:pt x="624" y="851"/>
                    </a:lnTo>
                    <a:lnTo>
                      <a:pt x="567" y="851"/>
                    </a:lnTo>
                    <a:lnTo>
                      <a:pt x="567" y="907"/>
                    </a:lnTo>
                    <a:lnTo>
                      <a:pt x="510" y="907"/>
                    </a:lnTo>
                    <a:lnTo>
                      <a:pt x="510" y="964"/>
                    </a:lnTo>
                    <a:lnTo>
                      <a:pt x="453" y="964"/>
                    </a:lnTo>
                    <a:lnTo>
                      <a:pt x="453" y="1077"/>
                    </a:lnTo>
                    <a:lnTo>
                      <a:pt x="567" y="1077"/>
                    </a:lnTo>
                    <a:lnTo>
                      <a:pt x="567" y="1191"/>
                    </a:lnTo>
                    <a:lnTo>
                      <a:pt x="453" y="1191"/>
                    </a:lnTo>
                    <a:lnTo>
                      <a:pt x="453" y="1248"/>
                    </a:lnTo>
                    <a:lnTo>
                      <a:pt x="227" y="1248"/>
                    </a:lnTo>
                    <a:lnTo>
                      <a:pt x="227" y="1304"/>
                    </a:lnTo>
                    <a:lnTo>
                      <a:pt x="57" y="1304"/>
                    </a:lnTo>
                    <a:lnTo>
                      <a:pt x="57" y="1361"/>
                    </a:lnTo>
                    <a:lnTo>
                      <a:pt x="567" y="1361"/>
                    </a:lnTo>
                    <a:lnTo>
                      <a:pt x="567" y="1304"/>
                    </a:lnTo>
                    <a:lnTo>
                      <a:pt x="680" y="1304"/>
                    </a:lnTo>
                    <a:lnTo>
                      <a:pt x="680" y="1248"/>
                    </a:lnTo>
                    <a:lnTo>
                      <a:pt x="737" y="1248"/>
                    </a:lnTo>
                    <a:lnTo>
                      <a:pt x="737" y="1191"/>
                    </a:lnTo>
                    <a:lnTo>
                      <a:pt x="794" y="1191"/>
                    </a:lnTo>
                    <a:lnTo>
                      <a:pt x="794" y="851"/>
                    </a:lnTo>
                    <a:lnTo>
                      <a:pt x="850" y="851"/>
                    </a:lnTo>
                    <a:lnTo>
                      <a:pt x="850" y="681"/>
                    </a:lnTo>
                    <a:lnTo>
                      <a:pt x="907" y="681"/>
                    </a:lnTo>
                    <a:lnTo>
                      <a:pt x="907" y="624"/>
                    </a:lnTo>
                    <a:lnTo>
                      <a:pt x="964" y="624"/>
                    </a:lnTo>
                    <a:lnTo>
                      <a:pt x="964" y="567"/>
                    </a:lnTo>
                    <a:lnTo>
                      <a:pt x="1077" y="567"/>
                    </a:lnTo>
                    <a:lnTo>
                      <a:pt x="1077" y="510"/>
                    </a:lnTo>
                    <a:lnTo>
                      <a:pt x="1134" y="510"/>
                    </a:lnTo>
                    <a:lnTo>
                      <a:pt x="1134" y="340"/>
                    </a:lnTo>
                    <a:lnTo>
                      <a:pt x="1077" y="340"/>
                    </a:lnTo>
                    <a:lnTo>
                      <a:pt x="1077" y="227"/>
                    </a:lnTo>
                    <a:lnTo>
                      <a:pt x="1020" y="227"/>
                    </a:lnTo>
                    <a:lnTo>
                      <a:pt x="1020" y="170"/>
                    </a:lnTo>
                    <a:lnTo>
                      <a:pt x="964" y="170"/>
                    </a:lnTo>
                    <a:lnTo>
                      <a:pt x="964" y="57"/>
                    </a:lnTo>
                    <a:lnTo>
                      <a:pt x="737" y="57"/>
                    </a:lnTo>
                    <a:lnTo>
                      <a:pt x="737" y="0"/>
                    </a:lnTo>
                    <a:lnTo>
                      <a:pt x="567" y="0"/>
                    </a:lnTo>
                    <a:lnTo>
                      <a:pt x="567" y="57"/>
                    </a:lnTo>
                    <a:lnTo>
                      <a:pt x="453" y="57"/>
                    </a:lnTo>
                    <a:lnTo>
                      <a:pt x="453" y="114"/>
                    </a:lnTo>
                    <a:lnTo>
                      <a:pt x="170" y="114"/>
                    </a:lnTo>
                    <a:lnTo>
                      <a:pt x="170" y="170"/>
                    </a:lnTo>
                    <a:lnTo>
                      <a:pt x="113" y="17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3" name="Freeform 299"/>
              <p:cNvSpPr>
                <a:spLocks/>
              </p:cNvSpPr>
              <p:nvPr/>
            </p:nvSpPr>
            <p:spPr bwMode="auto">
              <a:xfrm>
                <a:off x="2230" y="5223"/>
                <a:ext cx="737" cy="1020"/>
              </a:xfrm>
              <a:custGeom>
                <a:avLst/>
                <a:gdLst>
                  <a:gd name="T0" fmla="*/ 681 w 737"/>
                  <a:gd name="T1" fmla="*/ 397 h 1020"/>
                  <a:gd name="T2" fmla="*/ 681 w 737"/>
                  <a:gd name="T3" fmla="*/ 340 h 1020"/>
                  <a:gd name="T4" fmla="*/ 567 w 737"/>
                  <a:gd name="T5" fmla="*/ 340 h 1020"/>
                  <a:gd name="T6" fmla="*/ 567 w 737"/>
                  <a:gd name="T7" fmla="*/ 283 h 1020"/>
                  <a:gd name="T8" fmla="*/ 624 w 737"/>
                  <a:gd name="T9" fmla="*/ 283 h 1020"/>
                  <a:gd name="T10" fmla="*/ 624 w 737"/>
                  <a:gd name="T11" fmla="*/ 227 h 1020"/>
                  <a:gd name="T12" fmla="*/ 681 w 737"/>
                  <a:gd name="T13" fmla="*/ 227 h 1020"/>
                  <a:gd name="T14" fmla="*/ 681 w 737"/>
                  <a:gd name="T15" fmla="*/ 113 h 1020"/>
                  <a:gd name="T16" fmla="*/ 624 w 737"/>
                  <a:gd name="T17" fmla="*/ 113 h 1020"/>
                  <a:gd name="T18" fmla="*/ 624 w 737"/>
                  <a:gd name="T19" fmla="*/ 56 h 1020"/>
                  <a:gd name="T20" fmla="*/ 567 w 737"/>
                  <a:gd name="T21" fmla="*/ 56 h 1020"/>
                  <a:gd name="T22" fmla="*/ 567 w 737"/>
                  <a:gd name="T23" fmla="*/ 0 h 1020"/>
                  <a:gd name="T24" fmla="*/ 454 w 737"/>
                  <a:gd name="T25" fmla="*/ 0 h 1020"/>
                  <a:gd name="T26" fmla="*/ 454 w 737"/>
                  <a:gd name="T27" fmla="*/ 170 h 1020"/>
                  <a:gd name="T28" fmla="*/ 340 w 737"/>
                  <a:gd name="T29" fmla="*/ 170 h 1020"/>
                  <a:gd name="T30" fmla="*/ 340 w 737"/>
                  <a:gd name="T31" fmla="*/ 113 h 1020"/>
                  <a:gd name="T32" fmla="*/ 284 w 737"/>
                  <a:gd name="T33" fmla="*/ 113 h 1020"/>
                  <a:gd name="T34" fmla="*/ 284 w 737"/>
                  <a:gd name="T35" fmla="*/ 227 h 1020"/>
                  <a:gd name="T36" fmla="*/ 340 w 737"/>
                  <a:gd name="T37" fmla="*/ 227 h 1020"/>
                  <a:gd name="T38" fmla="*/ 340 w 737"/>
                  <a:gd name="T39" fmla="*/ 283 h 1020"/>
                  <a:gd name="T40" fmla="*/ 284 w 737"/>
                  <a:gd name="T41" fmla="*/ 283 h 1020"/>
                  <a:gd name="T42" fmla="*/ 284 w 737"/>
                  <a:gd name="T43" fmla="*/ 340 h 1020"/>
                  <a:gd name="T44" fmla="*/ 170 w 737"/>
                  <a:gd name="T45" fmla="*/ 340 h 1020"/>
                  <a:gd name="T46" fmla="*/ 170 w 737"/>
                  <a:gd name="T47" fmla="*/ 453 h 1020"/>
                  <a:gd name="T48" fmla="*/ 114 w 737"/>
                  <a:gd name="T49" fmla="*/ 453 h 1020"/>
                  <a:gd name="T50" fmla="*/ 114 w 737"/>
                  <a:gd name="T51" fmla="*/ 510 h 1020"/>
                  <a:gd name="T52" fmla="*/ 57 w 737"/>
                  <a:gd name="T53" fmla="*/ 510 h 1020"/>
                  <a:gd name="T54" fmla="*/ 57 w 737"/>
                  <a:gd name="T55" fmla="*/ 567 h 1020"/>
                  <a:gd name="T56" fmla="*/ 0 w 737"/>
                  <a:gd name="T57" fmla="*/ 567 h 1020"/>
                  <a:gd name="T58" fmla="*/ 0 w 737"/>
                  <a:gd name="T59" fmla="*/ 680 h 1020"/>
                  <a:gd name="T60" fmla="*/ 57 w 737"/>
                  <a:gd name="T61" fmla="*/ 680 h 1020"/>
                  <a:gd name="T62" fmla="*/ 57 w 737"/>
                  <a:gd name="T63" fmla="*/ 794 h 1020"/>
                  <a:gd name="T64" fmla="*/ 114 w 737"/>
                  <a:gd name="T65" fmla="*/ 794 h 1020"/>
                  <a:gd name="T66" fmla="*/ 114 w 737"/>
                  <a:gd name="T67" fmla="*/ 964 h 1020"/>
                  <a:gd name="T68" fmla="*/ 170 w 737"/>
                  <a:gd name="T69" fmla="*/ 964 h 1020"/>
                  <a:gd name="T70" fmla="*/ 170 w 737"/>
                  <a:gd name="T71" fmla="*/ 1020 h 1020"/>
                  <a:gd name="T72" fmla="*/ 227 w 737"/>
                  <a:gd name="T73" fmla="*/ 1020 h 1020"/>
                  <a:gd name="T74" fmla="*/ 227 w 737"/>
                  <a:gd name="T75" fmla="*/ 964 h 1020"/>
                  <a:gd name="T76" fmla="*/ 284 w 737"/>
                  <a:gd name="T77" fmla="*/ 964 h 1020"/>
                  <a:gd name="T78" fmla="*/ 284 w 737"/>
                  <a:gd name="T79" fmla="*/ 907 h 1020"/>
                  <a:gd name="T80" fmla="*/ 510 w 737"/>
                  <a:gd name="T81" fmla="*/ 907 h 1020"/>
                  <a:gd name="T82" fmla="*/ 510 w 737"/>
                  <a:gd name="T83" fmla="*/ 850 h 1020"/>
                  <a:gd name="T84" fmla="*/ 567 w 737"/>
                  <a:gd name="T85" fmla="*/ 850 h 1020"/>
                  <a:gd name="T86" fmla="*/ 567 w 737"/>
                  <a:gd name="T87" fmla="*/ 680 h 1020"/>
                  <a:gd name="T88" fmla="*/ 624 w 737"/>
                  <a:gd name="T89" fmla="*/ 680 h 1020"/>
                  <a:gd name="T90" fmla="*/ 624 w 737"/>
                  <a:gd name="T91" fmla="*/ 623 h 1020"/>
                  <a:gd name="T92" fmla="*/ 567 w 737"/>
                  <a:gd name="T93" fmla="*/ 623 h 1020"/>
                  <a:gd name="T94" fmla="*/ 567 w 737"/>
                  <a:gd name="T95" fmla="*/ 567 h 1020"/>
                  <a:gd name="T96" fmla="*/ 737 w 737"/>
                  <a:gd name="T97" fmla="*/ 567 h 1020"/>
                  <a:gd name="T98" fmla="*/ 737 w 737"/>
                  <a:gd name="T99" fmla="*/ 397 h 1020"/>
                  <a:gd name="T100" fmla="*/ 681 w 737"/>
                  <a:gd name="T101" fmla="*/ 397 h 10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737" h="1020">
                    <a:moveTo>
                      <a:pt x="681" y="397"/>
                    </a:moveTo>
                    <a:lnTo>
                      <a:pt x="681" y="340"/>
                    </a:lnTo>
                    <a:lnTo>
                      <a:pt x="567" y="340"/>
                    </a:lnTo>
                    <a:lnTo>
                      <a:pt x="567" y="283"/>
                    </a:lnTo>
                    <a:lnTo>
                      <a:pt x="624" y="283"/>
                    </a:lnTo>
                    <a:lnTo>
                      <a:pt x="624" y="227"/>
                    </a:lnTo>
                    <a:lnTo>
                      <a:pt x="681" y="227"/>
                    </a:lnTo>
                    <a:lnTo>
                      <a:pt x="681" y="113"/>
                    </a:lnTo>
                    <a:lnTo>
                      <a:pt x="624" y="113"/>
                    </a:lnTo>
                    <a:lnTo>
                      <a:pt x="624" y="56"/>
                    </a:lnTo>
                    <a:lnTo>
                      <a:pt x="567" y="56"/>
                    </a:lnTo>
                    <a:lnTo>
                      <a:pt x="567" y="0"/>
                    </a:lnTo>
                    <a:lnTo>
                      <a:pt x="454" y="0"/>
                    </a:lnTo>
                    <a:lnTo>
                      <a:pt x="454" y="170"/>
                    </a:lnTo>
                    <a:lnTo>
                      <a:pt x="340" y="170"/>
                    </a:lnTo>
                    <a:lnTo>
                      <a:pt x="340" y="113"/>
                    </a:lnTo>
                    <a:lnTo>
                      <a:pt x="284" y="113"/>
                    </a:lnTo>
                    <a:lnTo>
                      <a:pt x="284" y="227"/>
                    </a:lnTo>
                    <a:lnTo>
                      <a:pt x="340" y="227"/>
                    </a:lnTo>
                    <a:lnTo>
                      <a:pt x="340" y="283"/>
                    </a:lnTo>
                    <a:lnTo>
                      <a:pt x="284" y="283"/>
                    </a:lnTo>
                    <a:lnTo>
                      <a:pt x="284" y="340"/>
                    </a:lnTo>
                    <a:lnTo>
                      <a:pt x="170" y="340"/>
                    </a:lnTo>
                    <a:lnTo>
                      <a:pt x="170" y="453"/>
                    </a:lnTo>
                    <a:lnTo>
                      <a:pt x="114" y="453"/>
                    </a:lnTo>
                    <a:lnTo>
                      <a:pt x="114" y="510"/>
                    </a:lnTo>
                    <a:lnTo>
                      <a:pt x="57" y="510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680"/>
                    </a:lnTo>
                    <a:lnTo>
                      <a:pt x="57" y="680"/>
                    </a:lnTo>
                    <a:lnTo>
                      <a:pt x="57" y="794"/>
                    </a:lnTo>
                    <a:lnTo>
                      <a:pt x="114" y="794"/>
                    </a:lnTo>
                    <a:lnTo>
                      <a:pt x="114" y="964"/>
                    </a:lnTo>
                    <a:lnTo>
                      <a:pt x="170" y="964"/>
                    </a:lnTo>
                    <a:lnTo>
                      <a:pt x="170" y="1020"/>
                    </a:lnTo>
                    <a:lnTo>
                      <a:pt x="227" y="1020"/>
                    </a:lnTo>
                    <a:lnTo>
                      <a:pt x="227" y="964"/>
                    </a:lnTo>
                    <a:lnTo>
                      <a:pt x="284" y="964"/>
                    </a:lnTo>
                    <a:lnTo>
                      <a:pt x="284" y="907"/>
                    </a:lnTo>
                    <a:lnTo>
                      <a:pt x="510" y="907"/>
                    </a:lnTo>
                    <a:lnTo>
                      <a:pt x="510" y="850"/>
                    </a:lnTo>
                    <a:lnTo>
                      <a:pt x="567" y="850"/>
                    </a:lnTo>
                    <a:lnTo>
                      <a:pt x="567" y="680"/>
                    </a:lnTo>
                    <a:lnTo>
                      <a:pt x="624" y="680"/>
                    </a:lnTo>
                    <a:lnTo>
                      <a:pt x="624" y="623"/>
                    </a:lnTo>
                    <a:lnTo>
                      <a:pt x="567" y="623"/>
                    </a:lnTo>
                    <a:lnTo>
                      <a:pt x="567" y="567"/>
                    </a:lnTo>
                    <a:lnTo>
                      <a:pt x="737" y="567"/>
                    </a:lnTo>
                    <a:lnTo>
                      <a:pt x="737" y="397"/>
                    </a:lnTo>
                    <a:lnTo>
                      <a:pt x="681" y="39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4" name="Freeform 300"/>
              <p:cNvSpPr>
                <a:spLocks/>
              </p:cNvSpPr>
              <p:nvPr/>
            </p:nvSpPr>
            <p:spPr bwMode="auto">
              <a:xfrm>
                <a:off x="756" y="4939"/>
                <a:ext cx="1588" cy="1361"/>
              </a:xfrm>
              <a:custGeom>
                <a:avLst/>
                <a:gdLst>
                  <a:gd name="T0" fmla="*/ 907 w 1588"/>
                  <a:gd name="T1" fmla="*/ 1361 h 1361"/>
                  <a:gd name="T2" fmla="*/ 1077 w 1588"/>
                  <a:gd name="T3" fmla="*/ 1304 h 1361"/>
                  <a:gd name="T4" fmla="*/ 1247 w 1588"/>
                  <a:gd name="T5" fmla="*/ 1248 h 1361"/>
                  <a:gd name="T6" fmla="*/ 1361 w 1588"/>
                  <a:gd name="T7" fmla="*/ 1191 h 1361"/>
                  <a:gd name="T8" fmla="*/ 1474 w 1588"/>
                  <a:gd name="T9" fmla="*/ 1134 h 1361"/>
                  <a:gd name="T10" fmla="*/ 1588 w 1588"/>
                  <a:gd name="T11" fmla="*/ 1191 h 1361"/>
                  <a:gd name="T12" fmla="*/ 1531 w 1588"/>
                  <a:gd name="T13" fmla="*/ 1078 h 1361"/>
                  <a:gd name="T14" fmla="*/ 1474 w 1588"/>
                  <a:gd name="T15" fmla="*/ 964 h 1361"/>
                  <a:gd name="T16" fmla="*/ 1417 w 1588"/>
                  <a:gd name="T17" fmla="*/ 794 h 1361"/>
                  <a:gd name="T18" fmla="*/ 1361 w 1588"/>
                  <a:gd name="T19" fmla="*/ 737 h 1361"/>
                  <a:gd name="T20" fmla="*/ 1304 w 1588"/>
                  <a:gd name="T21" fmla="*/ 397 h 1361"/>
                  <a:gd name="T22" fmla="*/ 1247 w 1588"/>
                  <a:gd name="T23" fmla="*/ 284 h 1361"/>
                  <a:gd name="T24" fmla="*/ 1134 w 1588"/>
                  <a:gd name="T25" fmla="*/ 170 h 1361"/>
                  <a:gd name="T26" fmla="*/ 1021 w 1588"/>
                  <a:gd name="T27" fmla="*/ 114 h 1361"/>
                  <a:gd name="T28" fmla="*/ 964 w 1588"/>
                  <a:gd name="T29" fmla="*/ 227 h 1361"/>
                  <a:gd name="T30" fmla="*/ 907 w 1588"/>
                  <a:gd name="T31" fmla="*/ 284 h 1361"/>
                  <a:gd name="T32" fmla="*/ 794 w 1588"/>
                  <a:gd name="T33" fmla="*/ 340 h 1361"/>
                  <a:gd name="T34" fmla="*/ 737 w 1588"/>
                  <a:gd name="T35" fmla="*/ 284 h 1361"/>
                  <a:gd name="T36" fmla="*/ 624 w 1588"/>
                  <a:gd name="T37" fmla="*/ 340 h 1361"/>
                  <a:gd name="T38" fmla="*/ 510 w 1588"/>
                  <a:gd name="T39" fmla="*/ 284 h 1361"/>
                  <a:gd name="T40" fmla="*/ 283 w 1588"/>
                  <a:gd name="T41" fmla="*/ 227 h 1361"/>
                  <a:gd name="T42" fmla="*/ 227 w 1588"/>
                  <a:gd name="T43" fmla="*/ 170 h 1361"/>
                  <a:gd name="T44" fmla="*/ 113 w 1588"/>
                  <a:gd name="T45" fmla="*/ 57 h 1361"/>
                  <a:gd name="T46" fmla="*/ 0 w 1588"/>
                  <a:gd name="T47" fmla="*/ 0 h 1361"/>
                  <a:gd name="T48" fmla="*/ 57 w 1588"/>
                  <a:gd name="T49" fmla="*/ 57 h 1361"/>
                  <a:gd name="T50" fmla="*/ 113 w 1588"/>
                  <a:gd name="T51" fmla="*/ 227 h 1361"/>
                  <a:gd name="T52" fmla="*/ 170 w 1588"/>
                  <a:gd name="T53" fmla="*/ 284 h 1361"/>
                  <a:gd name="T54" fmla="*/ 227 w 1588"/>
                  <a:gd name="T55" fmla="*/ 340 h 1361"/>
                  <a:gd name="T56" fmla="*/ 283 w 1588"/>
                  <a:gd name="T57" fmla="*/ 454 h 1361"/>
                  <a:gd name="T58" fmla="*/ 340 w 1588"/>
                  <a:gd name="T59" fmla="*/ 511 h 1361"/>
                  <a:gd name="T60" fmla="*/ 397 w 1588"/>
                  <a:gd name="T61" fmla="*/ 624 h 1361"/>
                  <a:gd name="T62" fmla="*/ 567 w 1588"/>
                  <a:gd name="T63" fmla="*/ 681 h 1361"/>
                  <a:gd name="T64" fmla="*/ 510 w 1588"/>
                  <a:gd name="T65" fmla="*/ 737 h 1361"/>
                  <a:gd name="T66" fmla="*/ 624 w 1588"/>
                  <a:gd name="T67" fmla="*/ 794 h 1361"/>
                  <a:gd name="T68" fmla="*/ 680 w 1588"/>
                  <a:gd name="T69" fmla="*/ 1021 h 1361"/>
                  <a:gd name="T70" fmla="*/ 737 w 1588"/>
                  <a:gd name="T71" fmla="*/ 1134 h 1361"/>
                  <a:gd name="T72" fmla="*/ 794 w 1588"/>
                  <a:gd name="T73" fmla="*/ 1248 h 1361"/>
                  <a:gd name="T74" fmla="*/ 737 w 1588"/>
                  <a:gd name="T75" fmla="*/ 1361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588" h="1361">
                    <a:moveTo>
                      <a:pt x="794" y="1361"/>
                    </a:moveTo>
                    <a:lnTo>
                      <a:pt x="907" y="1361"/>
                    </a:lnTo>
                    <a:lnTo>
                      <a:pt x="907" y="1304"/>
                    </a:lnTo>
                    <a:lnTo>
                      <a:pt x="1077" y="1304"/>
                    </a:lnTo>
                    <a:lnTo>
                      <a:pt x="1077" y="1248"/>
                    </a:lnTo>
                    <a:lnTo>
                      <a:pt x="1247" y="1248"/>
                    </a:lnTo>
                    <a:lnTo>
                      <a:pt x="1247" y="1191"/>
                    </a:lnTo>
                    <a:lnTo>
                      <a:pt x="1361" y="1191"/>
                    </a:lnTo>
                    <a:lnTo>
                      <a:pt x="1361" y="1134"/>
                    </a:lnTo>
                    <a:lnTo>
                      <a:pt x="1474" y="1134"/>
                    </a:lnTo>
                    <a:lnTo>
                      <a:pt x="1474" y="1191"/>
                    </a:lnTo>
                    <a:lnTo>
                      <a:pt x="1588" y="1191"/>
                    </a:lnTo>
                    <a:lnTo>
                      <a:pt x="1588" y="1078"/>
                    </a:lnTo>
                    <a:lnTo>
                      <a:pt x="1531" y="1078"/>
                    </a:lnTo>
                    <a:lnTo>
                      <a:pt x="1531" y="964"/>
                    </a:lnTo>
                    <a:lnTo>
                      <a:pt x="1474" y="964"/>
                    </a:lnTo>
                    <a:lnTo>
                      <a:pt x="1474" y="794"/>
                    </a:lnTo>
                    <a:lnTo>
                      <a:pt x="1417" y="794"/>
                    </a:lnTo>
                    <a:lnTo>
                      <a:pt x="1417" y="737"/>
                    </a:lnTo>
                    <a:lnTo>
                      <a:pt x="1361" y="737"/>
                    </a:lnTo>
                    <a:lnTo>
                      <a:pt x="1361" y="397"/>
                    </a:lnTo>
                    <a:lnTo>
                      <a:pt x="1304" y="397"/>
                    </a:lnTo>
                    <a:lnTo>
                      <a:pt x="1304" y="284"/>
                    </a:lnTo>
                    <a:lnTo>
                      <a:pt x="1247" y="284"/>
                    </a:lnTo>
                    <a:lnTo>
                      <a:pt x="1247" y="170"/>
                    </a:lnTo>
                    <a:lnTo>
                      <a:pt x="1134" y="170"/>
                    </a:lnTo>
                    <a:lnTo>
                      <a:pt x="1134" y="114"/>
                    </a:lnTo>
                    <a:lnTo>
                      <a:pt x="1021" y="114"/>
                    </a:lnTo>
                    <a:lnTo>
                      <a:pt x="1021" y="227"/>
                    </a:lnTo>
                    <a:lnTo>
                      <a:pt x="964" y="227"/>
                    </a:lnTo>
                    <a:lnTo>
                      <a:pt x="964" y="284"/>
                    </a:lnTo>
                    <a:lnTo>
                      <a:pt x="907" y="284"/>
                    </a:lnTo>
                    <a:lnTo>
                      <a:pt x="907" y="340"/>
                    </a:lnTo>
                    <a:lnTo>
                      <a:pt x="794" y="340"/>
                    </a:lnTo>
                    <a:lnTo>
                      <a:pt x="794" y="284"/>
                    </a:lnTo>
                    <a:lnTo>
                      <a:pt x="737" y="284"/>
                    </a:lnTo>
                    <a:lnTo>
                      <a:pt x="737" y="340"/>
                    </a:lnTo>
                    <a:lnTo>
                      <a:pt x="624" y="340"/>
                    </a:lnTo>
                    <a:lnTo>
                      <a:pt x="624" y="284"/>
                    </a:lnTo>
                    <a:lnTo>
                      <a:pt x="510" y="284"/>
                    </a:lnTo>
                    <a:lnTo>
                      <a:pt x="510" y="227"/>
                    </a:lnTo>
                    <a:lnTo>
                      <a:pt x="283" y="227"/>
                    </a:lnTo>
                    <a:lnTo>
                      <a:pt x="283" y="170"/>
                    </a:lnTo>
                    <a:lnTo>
                      <a:pt x="227" y="170"/>
                    </a:lnTo>
                    <a:lnTo>
                      <a:pt x="227" y="57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0" y="0"/>
                    </a:lnTo>
                    <a:lnTo>
                      <a:pt x="0" y="57"/>
                    </a:lnTo>
                    <a:lnTo>
                      <a:pt x="57" y="57"/>
                    </a:lnTo>
                    <a:lnTo>
                      <a:pt x="57" y="227"/>
                    </a:lnTo>
                    <a:lnTo>
                      <a:pt x="113" y="227"/>
                    </a:lnTo>
                    <a:lnTo>
                      <a:pt x="113" y="284"/>
                    </a:lnTo>
                    <a:lnTo>
                      <a:pt x="170" y="284"/>
                    </a:lnTo>
                    <a:lnTo>
                      <a:pt x="170" y="340"/>
                    </a:lnTo>
                    <a:lnTo>
                      <a:pt x="227" y="340"/>
                    </a:lnTo>
                    <a:lnTo>
                      <a:pt x="227" y="454"/>
                    </a:lnTo>
                    <a:lnTo>
                      <a:pt x="283" y="454"/>
                    </a:lnTo>
                    <a:lnTo>
                      <a:pt x="283" y="511"/>
                    </a:lnTo>
                    <a:lnTo>
                      <a:pt x="340" y="511"/>
                    </a:lnTo>
                    <a:lnTo>
                      <a:pt x="340" y="624"/>
                    </a:lnTo>
                    <a:lnTo>
                      <a:pt x="397" y="624"/>
                    </a:lnTo>
                    <a:lnTo>
                      <a:pt x="397" y="681"/>
                    </a:lnTo>
                    <a:lnTo>
                      <a:pt x="567" y="681"/>
                    </a:lnTo>
                    <a:lnTo>
                      <a:pt x="567" y="737"/>
                    </a:lnTo>
                    <a:lnTo>
                      <a:pt x="510" y="737"/>
                    </a:lnTo>
                    <a:lnTo>
                      <a:pt x="510" y="794"/>
                    </a:lnTo>
                    <a:lnTo>
                      <a:pt x="624" y="794"/>
                    </a:lnTo>
                    <a:lnTo>
                      <a:pt x="680" y="794"/>
                    </a:lnTo>
                    <a:lnTo>
                      <a:pt x="680" y="1021"/>
                    </a:lnTo>
                    <a:lnTo>
                      <a:pt x="737" y="1021"/>
                    </a:lnTo>
                    <a:lnTo>
                      <a:pt x="737" y="1134"/>
                    </a:lnTo>
                    <a:lnTo>
                      <a:pt x="794" y="1134"/>
                    </a:lnTo>
                    <a:lnTo>
                      <a:pt x="794" y="1248"/>
                    </a:lnTo>
                    <a:lnTo>
                      <a:pt x="737" y="1248"/>
                    </a:lnTo>
                    <a:lnTo>
                      <a:pt x="737" y="1361"/>
                    </a:lnTo>
                    <a:lnTo>
                      <a:pt x="794" y="136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5" name="Freeform 301"/>
              <p:cNvSpPr>
                <a:spLocks/>
              </p:cNvSpPr>
              <p:nvPr/>
            </p:nvSpPr>
            <p:spPr bwMode="auto">
              <a:xfrm>
                <a:off x="416" y="5053"/>
                <a:ext cx="1134" cy="1304"/>
              </a:xfrm>
              <a:custGeom>
                <a:avLst/>
                <a:gdLst>
                  <a:gd name="T0" fmla="*/ 397 w 1134"/>
                  <a:gd name="T1" fmla="*/ 56 h 1304"/>
                  <a:gd name="T2" fmla="*/ 340 w 1134"/>
                  <a:gd name="T3" fmla="*/ 56 h 1304"/>
                  <a:gd name="T4" fmla="*/ 340 w 1134"/>
                  <a:gd name="T5" fmla="*/ 0 h 1304"/>
                  <a:gd name="T6" fmla="*/ 227 w 1134"/>
                  <a:gd name="T7" fmla="*/ 0 h 1304"/>
                  <a:gd name="T8" fmla="*/ 227 w 1134"/>
                  <a:gd name="T9" fmla="*/ 113 h 1304"/>
                  <a:gd name="T10" fmla="*/ 283 w 1134"/>
                  <a:gd name="T11" fmla="*/ 113 h 1304"/>
                  <a:gd name="T12" fmla="*/ 283 w 1134"/>
                  <a:gd name="T13" fmla="*/ 170 h 1304"/>
                  <a:gd name="T14" fmla="*/ 170 w 1134"/>
                  <a:gd name="T15" fmla="*/ 170 h 1304"/>
                  <a:gd name="T16" fmla="*/ 170 w 1134"/>
                  <a:gd name="T17" fmla="*/ 226 h 1304"/>
                  <a:gd name="T18" fmla="*/ 0 w 1134"/>
                  <a:gd name="T19" fmla="*/ 226 h 1304"/>
                  <a:gd name="T20" fmla="*/ 0 w 1134"/>
                  <a:gd name="T21" fmla="*/ 283 h 1304"/>
                  <a:gd name="T22" fmla="*/ 170 w 1134"/>
                  <a:gd name="T23" fmla="*/ 283 h 1304"/>
                  <a:gd name="T24" fmla="*/ 170 w 1134"/>
                  <a:gd name="T25" fmla="*/ 340 h 1304"/>
                  <a:gd name="T26" fmla="*/ 283 w 1134"/>
                  <a:gd name="T27" fmla="*/ 340 h 1304"/>
                  <a:gd name="T28" fmla="*/ 283 w 1134"/>
                  <a:gd name="T29" fmla="*/ 397 h 1304"/>
                  <a:gd name="T30" fmla="*/ 340 w 1134"/>
                  <a:gd name="T31" fmla="*/ 397 h 1304"/>
                  <a:gd name="T32" fmla="*/ 340 w 1134"/>
                  <a:gd name="T33" fmla="*/ 567 h 1304"/>
                  <a:gd name="T34" fmla="*/ 397 w 1134"/>
                  <a:gd name="T35" fmla="*/ 567 h 1304"/>
                  <a:gd name="T36" fmla="*/ 397 w 1134"/>
                  <a:gd name="T37" fmla="*/ 623 h 1304"/>
                  <a:gd name="T38" fmla="*/ 453 w 1134"/>
                  <a:gd name="T39" fmla="*/ 623 h 1304"/>
                  <a:gd name="T40" fmla="*/ 453 w 1134"/>
                  <a:gd name="T41" fmla="*/ 850 h 1304"/>
                  <a:gd name="T42" fmla="*/ 340 w 1134"/>
                  <a:gd name="T43" fmla="*/ 850 h 1304"/>
                  <a:gd name="T44" fmla="*/ 340 w 1134"/>
                  <a:gd name="T45" fmla="*/ 907 h 1304"/>
                  <a:gd name="T46" fmla="*/ 227 w 1134"/>
                  <a:gd name="T47" fmla="*/ 907 h 1304"/>
                  <a:gd name="T48" fmla="*/ 227 w 1134"/>
                  <a:gd name="T49" fmla="*/ 1020 h 1304"/>
                  <a:gd name="T50" fmla="*/ 170 w 1134"/>
                  <a:gd name="T51" fmla="*/ 1020 h 1304"/>
                  <a:gd name="T52" fmla="*/ 170 w 1134"/>
                  <a:gd name="T53" fmla="*/ 1190 h 1304"/>
                  <a:gd name="T54" fmla="*/ 623 w 1134"/>
                  <a:gd name="T55" fmla="*/ 1190 h 1304"/>
                  <a:gd name="T56" fmla="*/ 623 w 1134"/>
                  <a:gd name="T57" fmla="*/ 1247 h 1304"/>
                  <a:gd name="T58" fmla="*/ 680 w 1134"/>
                  <a:gd name="T59" fmla="*/ 1247 h 1304"/>
                  <a:gd name="T60" fmla="*/ 680 w 1134"/>
                  <a:gd name="T61" fmla="*/ 1304 h 1304"/>
                  <a:gd name="T62" fmla="*/ 850 w 1134"/>
                  <a:gd name="T63" fmla="*/ 1304 h 1304"/>
                  <a:gd name="T64" fmla="*/ 850 w 1134"/>
                  <a:gd name="T65" fmla="*/ 1247 h 1304"/>
                  <a:gd name="T66" fmla="*/ 1077 w 1134"/>
                  <a:gd name="T67" fmla="*/ 1247 h 1304"/>
                  <a:gd name="T68" fmla="*/ 1077 w 1134"/>
                  <a:gd name="T69" fmla="*/ 1134 h 1304"/>
                  <a:gd name="T70" fmla="*/ 1134 w 1134"/>
                  <a:gd name="T71" fmla="*/ 1134 h 1304"/>
                  <a:gd name="T72" fmla="*/ 1134 w 1134"/>
                  <a:gd name="T73" fmla="*/ 1020 h 1304"/>
                  <a:gd name="T74" fmla="*/ 1077 w 1134"/>
                  <a:gd name="T75" fmla="*/ 1020 h 1304"/>
                  <a:gd name="T76" fmla="*/ 1077 w 1134"/>
                  <a:gd name="T77" fmla="*/ 907 h 1304"/>
                  <a:gd name="T78" fmla="*/ 1020 w 1134"/>
                  <a:gd name="T79" fmla="*/ 907 h 1304"/>
                  <a:gd name="T80" fmla="*/ 1020 w 1134"/>
                  <a:gd name="T81" fmla="*/ 680 h 1304"/>
                  <a:gd name="T82" fmla="*/ 850 w 1134"/>
                  <a:gd name="T83" fmla="*/ 680 h 1304"/>
                  <a:gd name="T84" fmla="*/ 850 w 1134"/>
                  <a:gd name="T85" fmla="*/ 623 h 1304"/>
                  <a:gd name="T86" fmla="*/ 907 w 1134"/>
                  <a:gd name="T87" fmla="*/ 623 h 1304"/>
                  <a:gd name="T88" fmla="*/ 907 w 1134"/>
                  <a:gd name="T89" fmla="*/ 567 h 1304"/>
                  <a:gd name="T90" fmla="*/ 737 w 1134"/>
                  <a:gd name="T91" fmla="*/ 567 h 1304"/>
                  <a:gd name="T92" fmla="*/ 737 w 1134"/>
                  <a:gd name="T93" fmla="*/ 510 h 1304"/>
                  <a:gd name="T94" fmla="*/ 680 w 1134"/>
                  <a:gd name="T95" fmla="*/ 510 h 1304"/>
                  <a:gd name="T96" fmla="*/ 680 w 1134"/>
                  <a:gd name="T97" fmla="*/ 397 h 1304"/>
                  <a:gd name="T98" fmla="*/ 623 w 1134"/>
                  <a:gd name="T99" fmla="*/ 397 h 1304"/>
                  <a:gd name="T100" fmla="*/ 623 w 1134"/>
                  <a:gd name="T101" fmla="*/ 340 h 1304"/>
                  <a:gd name="T102" fmla="*/ 567 w 1134"/>
                  <a:gd name="T103" fmla="*/ 340 h 1304"/>
                  <a:gd name="T104" fmla="*/ 567 w 1134"/>
                  <a:gd name="T105" fmla="*/ 226 h 1304"/>
                  <a:gd name="T106" fmla="*/ 510 w 1134"/>
                  <a:gd name="T107" fmla="*/ 226 h 1304"/>
                  <a:gd name="T108" fmla="*/ 510 w 1134"/>
                  <a:gd name="T109" fmla="*/ 170 h 1304"/>
                  <a:gd name="T110" fmla="*/ 453 w 1134"/>
                  <a:gd name="T111" fmla="*/ 170 h 1304"/>
                  <a:gd name="T112" fmla="*/ 453 w 1134"/>
                  <a:gd name="T113" fmla="*/ 113 h 1304"/>
                  <a:gd name="T114" fmla="*/ 397 w 1134"/>
                  <a:gd name="T115" fmla="*/ 113 h 1304"/>
                  <a:gd name="T116" fmla="*/ 397 w 1134"/>
                  <a:gd name="T117" fmla="*/ 56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134" h="1304">
                    <a:moveTo>
                      <a:pt x="397" y="56"/>
                    </a:moveTo>
                    <a:lnTo>
                      <a:pt x="340" y="56"/>
                    </a:lnTo>
                    <a:lnTo>
                      <a:pt x="340" y="0"/>
                    </a:lnTo>
                    <a:lnTo>
                      <a:pt x="227" y="0"/>
                    </a:lnTo>
                    <a:lnTo>
                      <a:pt x="227" y="113"/>
                    </a:lnTo>
                    <a:lnTo>
                      <a:pt x="283" y="113"/>
                    </a:lnTo>
                    <a:lnTo>
                      <a:pt x="283" y="170"/>
                    </a:lnTo>
                    <a:lnTo>
                      <a:pt x="170" y="170"/>
                    </a:lnTo>
                    <a:lnTo>
                      <a:pt x="170" y="226"/>
                    </a:lnTo>
                    <a:lnTo>
                      <a:pt x="0" y="226"/>
                    </a:lnTo>
                    <a:lnTo>
                      <a:pt x="0" y="283"/>
                    </a:lnTo>
                    <a:lnTo>
                      <a:pt x="170" y="283"/>
                    </a:lnTo>
                    <a:lnTo>
                      <a:pt x="170" y="340"/>
                    </a:lnTo>
                    <a:lnTo>
                      <a:pt x="283" y="340"/>
                    </a:lnTo>
                    <a:lnTo>
                      <a:pt x="283" y="397"/>
                    </a:lnTo>
                    <a:lnTo>
                      <a:pt x="340" y="397"/>
                    </a:lnTo>
                    <a:lnTo>
                      <a:pt x="340" y="567"/>
                    </a:lnTo>
                    <a:lnTo>
                      <a:pt x="397" y="567"/>
                    </a:lnTo>
                    <a:lnTo>
                      <a:pt x="397" y="623"/>
                    </a:lnTo>
                    <a:lnTo>
                      <a:pt x="453" y="623"/>
                    </a:lnTo>
                    <a:lnTo>
                      <a:pt x="453" y="850"/>
                    </a:lnTo>
                    <a:lnTo>
                      <a:pt x="340" y="850"/>
                    </a:lnTo>
                    <a:lnTo>
                      <a:pt x="340" y="907"/>
                    </a:lnTo>
                    <a:lnTo>
                      <a:pt x="227" y="907"/>
                    </a:lnTo>
                    <a:lnTo>
                      <a:pt x="227" y="1020"/>
                    </a:lnTo>
                    <a:lnTo>
                      <a:pt x="170" y="1020"/>
                    </a:lnTo>
                    <a:lnTo>
                      <a:pt x="170" y="1190"/>
                    </a:lnTo>
                    <a:lnTo>
                      <a:pt x="623" y="1190"/>
                    </a:lnTo>
                    <a:lnTo>
                      <a:pt x="623" y="1247"/>
                    </a:lnTo>
                    <a:lnTo>
                      <a:pt x="680" y="1247"/>
                    </a:lnTo>
                    <a:lnTo>
                      <a:pt x="680" y="1304"/>
                    </a:lnTo>
                    <a:lnTo>
                      <a:pt x="850" y="1304"/>
                    </a:lnTo>
                    <a:lnTo>
                      <a:pt x="850" y="1247"/>
                    </a:lnTo>
                    <a:lnTo>
                      <a:pt x="1077" y="1247"/>
                    </a:lnTo>
                    <a:lnTo>
                      <a:pt x="1077" y="1134"/>
                    </a:lnTo>
                    <a:lnTo>
                      <a:pt x="1134" y="1134"/>
                    </a:lnTo>
                    <a:lnTo>
                      <a:pt x="1134" y="1020"/>
                    </a:lnTo>
                    <a:lnTo>
                      <a:pt x="1077" y="1020"/>
                    </a:lnTo>
                    <a:lnTo>
                      <a:pt x="1077" y="907"/>
                    </a:lnTo>
                    <a:lnTo>
                      <a:pt x="1020" y="907"/>
                    </a:lnTo>
                    <a:lnTo>
                      <a:pt x="1020" y="680"/>
                    </a:lnTo>
                    <a:lnTo>
                      <a:pt x="850" y="680"/>
                    </a:lnTo>
                    <a:lnTo>
                      <a:pt x="850" y="623"/>
                    </a:lnTo>
                    <a:lnTo>
                      <a:pt x="907" y="623"/>
                    </a:lnTo>
                    <a:lnTo>
                      <a:pt x="907" y="567"/>
                    </a:lnTo>
                    <a:lnTo>
                      <a:pt x="737" y="567"/>
                    </a:lnTo>
                    <a:lnTo>
                      <a:pt x="737" y="510"/>
                    </a:lnTo>
                    <a:lnTo>
                      <a:pt x="680" y="510"/>
                    </a:lnTo>
                    <a:lnTo>
                      <a:pt x="680" y="397"/>
                    </a:lnTo>
                    <a:lnTo>
                      <a:pt x="623" y="397"/>
                    </a:lnTo>
                    <a:lnTo>
                      <a:pt x="623" y="340"/>
                    </a:lnTo>
                    <a:lnTo>
                      <a:pt x="567" y="340"/>
                    </a:lnTo>
                    <a:lnTo>
                      <a:pt x="567" y="226"/>
                    </a:lnTo>
                    <a:lnTo>
                      <a:pt x="510" y="226"/>
                    </a:lnTo>
                    <a:lnTo>
                      <a:pt x="510" y="170"/>
                    </a:lnTo>
                    <a:lnTo>
                      <a:pt x="453" y="170"/>
                    </a:lnTo>
                    <a:lnTo>
                      <a:pt x="453" y="113"/>
                    </a:lnTo>
                    <a:lnTo>
                      <a:pt x="397" y="113"/>
                    </a:lnTo>
                    <a:lnTo>
                      <a:pt x="397" y="5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6" name="Freeform 302"/>
              <p:cNvSpPr>
                <a:spLocks/>
              </p:cNvSpPr>
              <p:nvPr/>
            </p:nvSpPr>
            <p:spPr bwMode="auto">
              <a:xfrm>
                <a:off x="2514" y="5790"/>
                <a:ext cx="737" cy="737"/>
              </a:xfrm>
              <a:custGeom>
                <a:avLst/>
                <a:gdLst>
                  <a:gd name="T0" fmla="*/ 680 w 737"/>
                  <a:gd name="T1" fmla="*/ 623 h 737"/>
                  <a:gd name="T2" fmla="*/ 567 w 737"/>
                  <a:gd name="T3" fmla="*/ 623 h 737"/>
                  <a:gd name="T4" fmla="*/ 567 w 737"/>
                  <a:gd name="T5" fmla="*/ 510 h 737"/>
                  <a:gd name="T6" fmla="*/ 510 w 737"/>
                  <a:gd name="T7" fmla="*/ 510 h 737"/>
                  <a:gd name="T8" fmla="*/ 510 w 737"/>
                  <a:gd name="T9" fmla="*/ 623 h 737"/>
                  <a:gd name="T10" fmla="*/ 453 w 737"/>
                  <a:gd name="T11" fmla="*/ 623 h 737"/>
                  <a:gd name="T12" fmla="*/ 453 w 737"/>
                  <a:gd name="T13" fmla="*/ 680 h 737"/>
                  <a:gd name="T14" fmla="*/ 397 w 737"/>
                  <a:gd name="T15" fmla="*/ 680 h 737"/>
                  <a:gd name="T16" fmla="*/ 397 w 737"/>
                  <a:gd name="T17" fmla="*/ 623 h 737"/>
                  <a:gd name="T18" fmla="*/ 283 w 737"/>
                  <a:gd name="T19" fmla="*/ 623 h 737"/>
                  <a:gd name="T20" fmla="*/ 283 w 737"/>
                  <a:gd name="T21" fmla="*/ 680 h 737"/>
                  <a:gd name="T22" fmla="*/ 226 w 737"/>
                  <a:gd name="T23" fmla="*/ 680 h 737"/>
                  <a:gd name="T24" fmla="*/ 226 w 737"/>
                  <a:gd name="T25" fmla="*/ 737 h 737"/>
                  <a:gd name="T26" fmla="*/ 113 w 737"/>
                  <a:gd name="T27" fmla="*/ 737 h 737"/>
                  <a:gd name="T28" fmla="*/ 113 w 737"/>
                  <a:gd name="T29" fmla="*/ 510 h 737"/>
                  <a:gd name="T30" fmla="*/ 56 w 737"/>
                  <a:gd name="T31" fmla="*/ 510 h 737"/>
                  <a:gd name="T32" fmla="*/ 56 w 737"/>
                  <a:gd name="T33" fmla="*/ 397 h 737"/>
                  <a:gd name="T34" fmla="*/ 0 w 737"/>
                  <a:gd name="T35" fmla="*/ 397 h 737"/>
                  <a:gd name="T36" fmla="*/ 0 w 737"/>
                  <a:gd name="T37" fmla="*/ 340 h 737"/>
                  <a:gd name="T38" fmla="*/ 226 w 737"/>
                  <a:gd name="T39" fmla="*/ 340 h 737"/>
                  <a:gd name="T40" fmla="*/ 226 w 737"/>
                  <a:gd name="T41" fmla="*/ 283 h 737"/>
                  <a:gd name="T42" fmla="*/ 283 w 737"/>
                  <a:gd name="T43" fmla="*/ 283 h 737"/>
                  <a:gd name="T44" fmla="*/ 283 w 737"/>
                  <a:gd name="T45" fmla="*/ 113 h 737"/>
                  <a:gd name="T46" fmla="*/ 340 w 737"/>
                  <a:gd name="T47" fmla="*/ 113 h 737"/>
                  <a:gd name="T48" fmla="*/ 340 w 737"/>
                  <a:gd name="T49" fmla="*/ 56 h 737"/>
                  <a:gd name="T50" fmla="*/ 283 w 737"/>
                  <a:gd name="T51" fmla="*/ 56 h 737"/>
                  <a:gd name="T52" fmla="*/ 283 w 737"/>
                  <a:gd name="T53" fmla="*/ 0 h 737"/>
                  <a:gd name="T54" fmla="*/ 510 w 737"/>
                  <a:gd name="T55" fmla="*/ 0 h 737"/>
                  <a:gd name="T56" fmla="*/ 510 w 737"/>
                  <a:gd name="T57" fmla="*/ 56 h 737"/>
                  <a:gd name="T58" fmla="*/ 567 w 737"/>
                  <a:gd name="T59" fmla="*/ 56 h 737"/>
                  <a:gd name="T60" fmla="*/ 567 w 737"/>
                  <a:gd name="T61" fmla="*/ 283 h 737"/>
                  <a:gd name="T62" fmla="*/ 623 w 737"/>
                  <a:gd name="T63" fmla="*/ 283 h 737"/>
                  <a:gd name="T64" fmla="*/ 623 w 737"/>
                  <a:gd name="T65" fmla="*/ 397 h 737"/>
                  <a:gd name="T66" fmla="*/ 737 w 737"/>
                  <a:gd name="T67" fmla="*/ 397 h 737"/>
                  <a:gd name="T68" fmla="*/ 737 w 737"/>
                  <a:gd name="T69" fmla="*/ 453 h 737"/>
                  <a:gd name="T70" fmla="*/ 680 w 737"/>
                  <a:gd name="T71" fmla="*/ 453 h 737"/>
                  <a:gd name="T72" fmla="*/ 680 w 737"/>
                  <a:gd name="T73" fmla="*/ 623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737" h="737">
                    <a:moveTo>
                      <a:pt x="680" y="623"/>
                    </a:moveTo>
                    <a:lnTo>
                      <a:pt x="567" y="623"/>
                    </a:lnTo>
                    <a:lnTo>
                      <a:pt x="567" y="510"/>
                    </a:lnTo>
                    <a:lnTo>
                      <a:pt x="510" y="510"/>
                    </a:lnTo>
                    <a:lnTo>
                      <a:pt x="510" y="623"/>
                    </a:lnTo>
                    <a:lnTo>
                      <a:pt x="453" y="623"/>
                    </a:lnTo>
                    <a:lnTo>
                      <a:pt x="453" y="680"/>
                    </a:lnTo>
                    <a:lnTo>
                      <a:pt x="397" y="680"/>
                    </a:lnTo>
                    <a:lnTo>
                      <a:pt x="397" y="623"/>
                    </a:lnTo>
                    <a:lnTo>
                      <a:pt x="283" y="623"/>
                    </a:lnTo>
                    <a:lnTo>
                      <a:pt x="283" y="680"/>
                    </a:lnTo>
                    <a:lnTo>
                      <a:pt x="226" y="680"/>
                    </a:lnTo>
                    <a:lnTo>
                      <a:pt x="226" y="737"/>
                    </a:lnTo>
                    <a:lnTo>
                      <a:pt x="113" y="737"/>
                    </a:lnTo>
                    <a:lnTo>
                      <a:pt x="113" y="510"/>
                    </a:lnTo>
                    <a:lnTo>
                      <a:pt x="56" y="510"/>
                    </a:lnTo>
                    <a:lnTo>
                      <a:pt x="56" y="397"/>
                    </a:lnTo>
                    <a:lnTo>
                      <a:pt x="0" y="397"/>
                    </a:lnTo>
                    <a:lnTo>
                      <a:pt x="0" y="340"/>
                    </a:lnTo>
                    <a:lnTo>
                      <a:pt x="226" y="340"/>
                    </a:lnTo>
                    <a:lnTo>
                      <a:pt x="226" y="283"/>
                    </a:lnTo>
                    <a:lnTo>
                      <a:pt x="283" y="283"/>
                    </a:lnTo>
                    <a:lnTo>
                      <a:pt x="283" y="113"/>
                    </a:lnTo>
                    <a:lnTo>
                      <a:pt x="340" y="113"/>
                    </a:lnTo>
                    <a:lnTo>
                      <a:pt x="340" y="56"/>
                    </a:lnTo>
                    <a:lnTo>
                      <a:pt x="283" y="56"/>
                    </a:lnTo>
                    <a:lnTo>
                      <a:pt x="283" y="0"/>
                    </a:lnTo>
                    <a:lnTo>
                      <a:pt x="510" y="0"/>
                    </a:lnTo>
                    <a:lnTo>
                      <a:pt x="510" y="56"/>
                    </a:lnTo>
                    <a:lnTo>
                      <a:pt x="567" y="56"/>
                    </a:lnTo>
                    <a:lnTo>
                      <a:pt x="567" y="283"/>
                    </a:lnTo>
                    <a:lnTo>
                      <a:pt x="623" y="283"/>
                    </a:lnTo>
                    <a:lnTo>
                      <a:pt x="623" y="397"/>
                    </a:lnTo>
                    <a:lnTo>
                      <a:pt x="737" y="397"/>
                    </a:lnTo>
                    <a:lnTo>
                      <a:pt x="737" y="453"/>
                    </a:lnTo>
                    <a:lnTo>
                      <a:pt x="680" y="453"/>
                    </a:lnTo>
                    <a:lnTo>
                      <a:pt x="680" y="62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7" name="Freeform 303"/>
              <p:cNvSpPr>
                <a:spLocks/>
              </p:cNvSpPr>
              <p:nvPr/>
            </p:nvSpPr>
            <p:spPr bwMode="auto">
              <a:xfrm>
                <a:off x="1210" y="6073"/>
                <a:ext cx="1417" cy="851"/>
              </a:xfrm>
              <a:custGeom>
                <a:avLst/>
                <a:gdLst>
                  <a:gd name="T0" fmla="*/ 510 w 1417"/>
                  <a:gd name="T1" fmla="*/ 851 h 851"/>
                  <a:gd name="T2" fmla="*/ 567 w 1417"/>
                  <a:gd name="T3" fmla="*/ 851 h 851"/>
                  <a:gd name="T4" fmla="*/ 567 w 1417"/>
                  <a:gd name="T5" fmla="*/ 794 h 851"/>
                  <a:gd name="T6" fmla="*/ 680 w 1417"/>
                  <a:gd name="T7" fmla="*/ 794 h 851"/>
                  <a:gd name="T8" fmla="*/ 680 w 1417"/>
                  <a:gd name="T9" fmla="*/ 851 h 851"/>
                  <a:gd name="T10" fmla="*/ 737 w 1417"/>
                  <a:gd name="T11" fmla="*/ 851 h 851"/>
                  <a:gd name="T12" fmla="*/ 737 w 1417"/>
                  <a:gd name="T13" fmla="*/ 737 h 851"/>
                  <a:gd name="T14" fmla="*/ 850 w 1417"/>
                  <a:gd name="T15" fmla="*/ 737 h 851"/>
                  <a:gd name="T16" fmla="*/ 850 w 1417"/>
                  <a:gd name="T17" fmla="*/ 511 h 851"/>
                  <a:gd name="T18" fmla="*/ 963 w 1417"/>
                  <a:gd name="T19" fmla="*/ 511 h 851"/>
                  <a:gd name="T20" fmla="*/ 963 w 1417"/>
                  <a:gd name="T21" fmla="*/ 454 h 851"/>
                  <a:gd name="T22" fmla="*/ 1247 w 1417"/>
                  <a:gd name="T23" fmla="*/ 454 h 851"/>
                  <a:gd name="T24" fmla="*/ 1247 w 1417"/>
                  <a:gd name="T25" fmla="*/ 397 h 851"/>
                  <a:gd name="T26" fmla="*/ 1304 w 1417"/>
                  <a:gd name="T27" fmla="*/ 397 h 851"/>
                  <a:gd name="T28" fmla="*/ 1304 w 1417"/>
                  <a:gd name="T29" fmla="*/ 511 h 851"/>
                  <a:gd name="T30" fmla="*/ 1417 w 1417"/>
                  <a:gd name="T31" fmla="*/ 511 h 851"/>
                  <a:gd name="T32" fmla="*/ 1417 w 1417"/>
                  <a:gd name="T33" fmla="*/ 227 h 851"/>
                  <a:gd name="T34" fmla="*/ 1360 w 1417"/>
                  <a:gd name="T35" fmla="*/ 227 h 851"/>
                  <a:gd name="T36" fmla="*/ 1360 w 1417"/>
                  <a:gd name="T37" fmla="*/ 114 h 851"/>
                  <a:gd name="T38" fmla="*/ 1247 w 1417"/>
                  <a:gd name="T39" fmla="*/ 114 h 851"/>
                  <a:gd name="T40" fmla="*/ 1247 w 1417"/>
                  <a:gd name="T41" fmla="*/ 170 h 851"/>
                  <a:gd name="T42" fmla="*/ 1190 w 1417"/>
                  <a:gd name="T43" fmla="*/ 170 h 851"/>
                  <a:gd name="T44" fmla="*/ 1190 w 1417"/>
                  <a:gd name="T45" fmla="*/ 114 h 851"/>
                  <a:gd name="T46" fmla="*/ 1134 w 1417"/>
                  <a:gd name="T47" fmla="*/ 114 h 851"/>
                  <a:gd name="T48" fmla="*/ 1134 w 1417"/>
                  <a:gd name="T49" fmla="*/ 57 h 851"/>
                  <a:gd name="T50" fmla="*/ 1020 w 1417"/>
                  <a:gd name="T51" fmla="*/ 57 h 851"/>
                  <a:gd name="T52" fmla="*/ 1020 w 1417"/>
                  <a:gd name="T53" fmla="*/ 0 h 851"/>
                  <a:gd name="T54" fmla="*/ 907 w 1417"/>
                  <a:gd name="T55" fmla="*/ 0 h 851"/>
                  <a:gd name="T56" fmla="*/ 907 w 1417"/>
                  <a:gd name="T57" fmla="*/ 57 h 851"/>
                  <a:gd name="T58" fmla="*/ 793 w 1417"/>
                  <a:gd name="T59" fmla="*/ 57 h 851"/>
                  <a:gd name="T60" fmla="*/ 793 w 1417"/>
                  <a:gd name="T61" fmla="*/ 114 h 851"/>
                  <a:gd name="T62" fmla="*/ 623 w 1417"/>
                  <a:gd name="T63" fmla="*/ 114 h 851"/>
                  <a:gd name="T64" fmla="*/ 623 w 1417"/>
                  <a:gd name="T65" fmla="*/ 170 h 851"/>
                  <a:gd name="T66" fmla="*/ 453 w 1417"/>
                  <a:gd name="T67" fmla="*/ 170 h 851"/>
                  <a:gd name="T68" fmla="*/ 453 w 1417"/>
                  <a:gd name="T69" fmla="*/ 227 h 851"/>
                  <a:gd name="T70" fmla="*/ 56 w 1417"/>
                  <a:gd name="T71" fmla="*/ 227 h 851"/>
                  <a:gd name="T72" fmla="*/ 56 w 1417"/>
                  <a:gd name="T73" fmla="*/ 284 h 851"/>
                  <a:gd name="T74" fmla="*/ 0 w 1417"/>
                  <a:gd name="T75" fmla="*/ 284 h 851"/>
                  <a:gd name="T76" fmla="*/ 0 w 1417"/>
                  <a:gd name="T77" fmla="*/ 397 h 851"/>
                  <a:gd name="T78" fmla="*/ 113 w 1417"/>
                  <a:gd name="T79" fmla="*/ 397 h 851"/>
                  <a:gd name="T80" fmla="*/ 113 w 1417"/>
                  <a:gd name="T81" fmla="*/ 454 h 851"/>
                  <a:gd name="T82" fmla="*/ 340 w 1417"/>
                  <a:gd name="T83" fmla="*/ 454 h 851"/>
                  <a:gd name="T84" fmla="*/ 340 w 1417"/>
                  <a:gd name="T85" fmla="*/ 567 h 851"/>
                  <a:gd name="T86" fmla="*/ 396 w 1417"/>
                  <a:gd name="T87" fmla="*/ 567 h 851"/>
                  <a:gd name="T88" fmla="*/ 396 w 1417"/>
                  <a:gd name="T89" fmla="*/ 624 h 851"/>
                  <a:gd name="T90" fmla="*/ 453 w 1417"/>
                  <a:gd name="T91" fmla="*/ 624 h 851"/>
                  <a:gd name="T92" fmla="*/ 453 w 1417"/>
                  <a:gd name="T93" fmla="*/ 737 h 851"/>
                  <a:gd name="T94" fmla="*/ 510 w 1417"/>
                  <a:gd name="T95" fmla="*/ 737 h 851"/>
                  <a:gd name="T96" fmla="*/ 510 w 1417"/>
                  <a:gd name="T97" fmla="*/ 851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417" h="851">
                    <a:moveTo>
                      <a:pt x="510" y="851"/>
                    </a:moveTo>
                    <a:lnTo>
                      <a:pt x="567" y="851"/>
                    </a:lnTo>
                    <a:lnTo>
                      <a:pt x="567" y="794"/>
                    </a:lnTo>
                    <a:lnTo>
                      <a:pt x="680" y="794"/>
                    </a:lnTo>
                    <a:lnTo>
                      <a:pt x="680" y="851"/>
                    </a:lnTo>
                    <a:lnTo>
                      <a:pt x="737" y="851"/>
                    </a:lnTo>
                    <a:lnTo>
                      <a:pt x="737" y="737"/>
                    </a:lnTo>
                    <a:lnTo>
                      <a:pt x="850" y="737"/>
                    </a:lnTo>
                    <a:lnTo>
                      <a:pt x="850" y="511"/>
                    </a:lnTo>
                    <a:lnTo>
                      <a:pt x="963" y="511"/>
                    </a:lnTo>
                    <a:lnTo>
                      <a:pt x="963" y="454"/>
                    </a:lnTo>
                    <a:lnTo>
                      <a:pt x="1247" y="454"/>
                    </a:lnTo>
                    <a:lnTo>
                      <a:pt x="1247" y="397"/>
                    </a:lnTo>
                    <a:lnTo>
                      <a:pt x="1304" y="397"/>
                    </a:lnTo>
                    <a:lnTo>
                      <a:pt x="1304" y="511"/>
                    </a:lnTo>
                    <a:lnTo>
                      <a:pt x="1417" y="511"/>
                    </a:lnTo>
                    <a:lnTo>
                      <a:pt x="1417" y="227"/>
                    </a:lnTo>
                    <a:lnTo>
                      <a:pt x="1360" y="227"/>
                    </a:lnTo>
                    <a:lnTo>
                      <a:pt x="1360" y="114"/>
                    </a:lnTo>
                    <a:lnTo>
                      <a:pt x="1247" y="114"/>
                    </a:lnTo>
                    <a:lnTo>
                      <a:pt x="1247" y="170"/>
                    </a:lnTo>
                    <a:lnTo>
                      <a:pt x="1190" y="170"/>
                    </a:lnTo>
                    <a:lnTo>
                      <a:pt x="1190" y="114"/>
                    </a:lnTo>
                    <a:lnTo>
                      <a:pt x="1134" y="114"/>
                    </a:lnTo>
                    <a:lnTo>
                      <a:pt x="1134" y="57"/>
                    </a:lnTo>
                    <a:lnTo>
                      <a:pt x="1020" y="57"/>
                    </a:lnTo>
                    <a:lnTo>
                      <a:pt x="1020" y="0"/>
                    </a:lnTo>
                    <a:lnTo>
                      <a:pt x="907" y="0"/>
                    </a:lnTo>
                    <a:lnTo>
                      <a:pt x="907" y="57"/>
                    </a:lnTo>
                    <a:lnTo>
                      <a:pt x="793" y="57"/>
                    </a:lnTo>
                    <a:lnTo>
                      <a:pt x="793" y="114"/>
                    </a:lnTo>
                    <a:lnTo>
                      <a:pt x="623" y="114"/>
                    </a:lnTo>
                    <a:lnTo>
                      <a:pt x="623" y="170"/>
                    </a:lnTo>
                    <a:lnTo>
                      <a:pt x="453" y="170"/>
                    </a:lnTo>
                    <a:lnTo>
                      <a:pt x="453" y="227"/>
                    </a:lnTo>
                    <a:lnTo>
                      <a:pt x="56" y="227"/>
                    </a:lnTo>
                    <a:lnTo>
                      <a:pt x="56" y="284"/>
                    </a:lnTo>
                    <a:lnTo>
                      <a:pt x="0" y="284"/>
                    </a:lnTo>
                    <a:lnTo>
                      <a:pt x="0" y="397"/>
                    </a:lnTo>
                    <a:lnTo>
                      <a:pt x="113" y="397"/>
                    </a:lnTo>
                    <a:lnTo>
                      <a:pt x="113" y="454"/>
                    </a:lnTo>
                    <a:lnTo>
                      <a:pt x="340" y="454"/>
                    </a:lnTo>
                    <a:lnTo>
                      <a:pt x="340" y="567"/>
                    </a:lnTo>
                    <a:lnTo>
                      <a:pt x="396" y="567"/>
                    </a:lnTo>
                    <a:lnTo>
                      <a:pt x="396" y="624"/>
                    </a:lnTo>
                    <a:lnTo>
                      <a:pt x="453" y="624"/>
                    </a:lnTo>
                    <a:lnTo>
                      <a:pt x="453" y="737"/>
                    </a:lnTo>
                    <a:lnTo>
                      <a:pt x="510" y="737"/>
                    </a:lnTo>
                    <a:lnTo>
                      <a:pt x="510" y="85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8" name="Freeform 304"/>
              <p:cNvSpPr>
                <a:spLocks/>
              </p:cNvSpPr>
              <p:nvPr/>
            </p:nvSpPr>
            <p:spPr bwMode="auto">
              <a:xfrm>
                <a:off x="869" y="3068"/>
                <a:ext cx="341" cy="397"/>
              </a:xfrm>
              <a:custGeom>
                <a:avLst/>
                <a:gdLst>
                  <a:gd name="T0" fmla="*/ 114 w 341"/>
                  <a:gd name="T1" fmla="*/ 0 h 397"/>
                  <a:gd name="T2" fmla="*/ 114 w 341"/>
                  <a:gd name="T3" fmla="*/ 113 h 397"/>
                  <a:gd name="T4" fmla="*/ 57 w 341"/>
                  <a:gd name="T5" fmla="*/ 113 h 397"/>
                  <a:gd name="T6" fmla="*/ 57 w 341"/>
                  <a:gd name="T7" fmla="*/ 227 h 397"/>
                  <a:gd name="T8" fmla="*/ 0 w 341"/>
                  <a:gd name="T9" fmla="*/ 227 h 397"/>
                  <a:gd name="T10" fmla="*/ 0 w 341"/>
                  <a:gd name="T11" fmla="*/ 340 h 397"/>
                  <a:gd name="T12" fmla="*/ 114 w 341"/>
                  <a:gd name="T13" fmla="*/ 340 h 397"/>
                  <a:gd name="T14" fmla="*/ 114 w 341"/>
                  <a:gd name="T15" fmla="*/ 397 h 397"/>
                  <a:gd name="T16" fmla="*/ 170 w 341"/>
                  <a:gd name="T17" fmla="*/ 397 h 397"/>
                  <a:gd name="T18" fmla="*/ 170 w 341"/>
                  <a:gd name="T19" fmla="*/ 340 h 397"/>
                  <a:gd name="T20" fmla="*/ 227 w 341"/>
                  <a:gd name="T21" fmla="*/ 340 h 397"/>
                  <a:gd name="T22" fmla="*/ 284 w 341"/>
                  <a:gd name="T23" fmla="*/ 340 h 397"/>
                  <a:gd name="T24" fmla="*/ 284 w 341"/>
                  <a:gd name="T25" fmla="*/ 284 h 397"/>
                  <a:gd name="T26" fmla="*/ 341 w 341"/>
                  <a:gd name="T27" fmla="*/ 284 h 397"/>
                  <a:gd name="T28" fmla="*/ 341 w 341"/>
                  <a:gd name="T29" fmla="*/ 170 h 397"/>
                  <a:gd name="T30" fmla="*/ 284 w 341"/>
                  <a:gd name="T31" fmla="*/ 170 h 397"/>
                  <a:gd name="T32" fmla="*/ 284 w 341"/>
                  <a:gd name="T33" fmla="*/ 113 h 397"/>
                  <a:gd name="T34" fmla="*/ 227 w 341"/>
                  <a:gd name="T35" fmla="*/ 113 h 397"/>
                  <a:gd name="T36" fmla="*/ 227 w 341"/>
                  <a:gd name="T37" fmla="*/ 57 h 397"/>
                  <a:gd name="T38" fmla="*/ 170 w 341"/>
                  <a:gd name="T39" fmla="*/ 57 h 397"/>
                  <a:gd name="T40" fmla="*/ 170 w 341"/>
                  <a:gd name="T41" fmla="*/ 0 h 397"/>
                  <a:gd name="T42" fmla="*/ 114 w 341"/>
                  <a:gd name="T43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341" h="397">
                    <a:moveTo>
                      <a:pt x="114" y="0"/>
                    </a:moveTo>
                    <a:lnTo>
                      <a:pt x="114" y="113"/>
                    </a:lnTo>
                    <a:lnTo>
                      <a:pt x="57" y="113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340"/>
                    </a:lnTo>
                    <a:lnTo>
                      <a:pt x="114" y="340"/>
                    </a:lnTo>
                    <a:lnTo>
                      <a:pt x="114" y="397"/>
                    </a:lnTo>
                    <a:lnTo>
                      <a:pt x="170" y="397"/>
                    </a:lnTo>
                    <a:lnTo>
                      <a:pt x="170" y="340"/>
                    </a:lnTo>
                    <a:lnTo>
                      <a:pt x="227" y="340"/>
                    </a:lnTo>
                    <a:lnTo>
                      <a:pt x="284" y="340"/>
                    </a:lnTo>
                    <a:lnTo>
                      <a:pt x="284" y="284"/>
                    </a:lnTo>
                    <a:lnTo>
                      <a:pt x="341" y="284"/>
                    </a:lnTo>
                    <a:lnTo>
                      <a:pt x="341" y="170"/>
                    </a:lnTo>
                    <a:lnTo>
                      <a:pt x="284" y="170"/>
                    </a:lnTo>
                    <a:lnTo>
                      <a:pt x="284" y="113"/>
                    </a:lnTo>
                    <a:lnTo>
                      <a:pt x="227" y="113"/>
                    </a:lnTo>
                    <a:lnTo>
                      <a:pt x="227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114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9" name="Freeform 305"/>
              <p:cNvSpPr>
                <a:spLocks/>
              </p:cNvSpPr>
              <p:nvPr/>
            </p:nvSpPr>
            <p:spPr bwMode="auto">
              <a:xfrm>
                <a:off x="1550" y="2898"/>
                <a:ext cx="397" cy="283"/>
              </a:xfrm>
              <a:custGeom>
                <a:avLst/>
                <a:gdLst>
                  <a:gd name="T0" fmla="*/ 397 w 397"/>
                  <a:gd name="T1" fmla="*/ 57 h 283"/>
                  <a:gd name="T2" fmla="*/ 397 w 397"/>
                  <a:gd name="T3" fmla="*/ 0 h 283"/>
                  <a:gd name="T4" fmla="*/ 283 w 397"/>
                  <a:gd name="T5" fmla="*/ 0 h 283"/>
                  <a:gd name="T6" fmla="*/ 283 w 397"/>
                  <a:gd name="T7" fmla="*/ 57 h 283"/>
                  <a:gd name="T8" fmla="*/ 0 w 397"/>
                  <a:gd name="T9" fmla="*/ 57 h 283"/>
                  <a:gd name="T10" fmla="*/ 0 w 397"/>
                  <a:gd name="T11" fmla="*/ 227 h 283"/>
                  <a:gd name="T12" fmla="*/ 0 w 397"/>
                  <a:gd name="T13" fmla="*/ 283 h 283"/>
                  <a:gd name="T14" fmla="*/ 113 w 397"/>
                  <a:gd name="T15" fmla="*/ 283 h 283"/>
                  <a:gd name="T16" fmla="*/ 113 w 397"/>
                  <a:gd name="T17" fmla="*/ 227 h 283"/>
                  <a:gd name="T18" fmla="*/ 170 w 397"/>
                  <a:gd name="T19" fmla="*/ 227 h 283"/>
                  <a:gd name="T20" fmla="*/ 170 w 397"/>
                  <a:gd name="T21" fmla="*/ 170 h 283"/>
                  <a:gd name="T22" fmla="*/ 283 w 397"/>
                  <a:gd name="T23" fmla="*/ 170 h 283"/>
                  <a:gd name="T24" fmla="*/ 340 w 397"/>
                  <a:gd name="T25" fmla="*/ 170 h 283"/>
                  <a:gd name="T26" fmla="*/ 340 w 397"/>
                  <a:gd name="T27" fmla="*/ 57 h 283"/>
                  <a:gd name="T28" fmla="*/ 397 w 397"/>
                  <a:gd name="T29" fmla="*/ 57 h 2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283">
                    <a:moveTo>
                      <a:pt x="397" y="57"/>
                    </a:moveTo>
                    <a:lnTo>
                      <a:pt x="397" y="0"/>
                    </a:lnTo>
                    <a:lnTo>
                      <a:pt x="283" y="0"/>
                    </a:lnTo>
                    <a:lnTo>
                      <a:pt x="283" y="57"/>
                    </a:lnTo>
                    <a:lnTo>
                      <a:pt x="0" y="57"/>
                    </a:lnTo>
                    <a:lnTo>
                      <a:pt x="0" y="227"/>
                    </a:lnTo>
                    <a:lnTo>
                      <a:pt x="0" y="283"/>
                    </a:lnTo>
                    <a:lnTo>
                      <a:pt x="113" y="283"/>
                    </a:lnTo>
                    <a:lnTo>
                      <a:pt x="113" y="227"/>
                    </a:lnTo>
                    <a:lnTo>
                      <a:pt x="170" y="227"/>
                    </a:lnTo>
                    <a:lnTo>
                      <a:pt x="170" y="170"/>
                    </a:lnTo>
                    <a:lnTo>
                      <a:pt x="283" y="170"/>
                    </a:lnTo>
                    <a:lnTo>
                      <a:pt x="340" y="170"/>
                    </a:lnTo>
                    <a:lnTo>
                      <a:pt x="340" y="57"/>
                    </a:lnTo>
                    <a:lnTo>
                      <a:pt x="397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0" name="Freeform 306"/>
              <p:cNvSpPr>
                <a:spLocks/>
              </p:cNvSpPr>
              <p:nvPr/>
            </p:nvSpPr>
            <p:spPr bwMode="auto">
              <a:xfrm>
                <a:off x="2230" y="2898"/>
                <a:ext cx="397" cy="454"/>
              </a:xfrm>
              <a:custGeom>
                <a:avLst/>
                <a:gdLst>
                  <a:gd name="T0" fmla="*/ 0 w 397"/>
                  <a:gd name="T1" fmla="*/ 0 h 454"/>
                  <a:gd name="T2" fmla="*/ 340 w 397"/>
                  <a:gd name="T3" fmla="*/ 0 h 454"/>
                  <a:gd name="T4" fmla="*/ 340 w 397"/>
                  <a:gd name="T5" fmla="*/ 170 h 454"/>
                  <a:gd name="T6" fmla="*/ 397 w 397"/>
                  <a:gd name="T7" fmla="*/ 170 h 454"/>
                  <a:gd name="T8" fmla="*/ 397 w 397"/>
                  <a:gd name="T9" fmla="*/ 283 h 454"/>
                  <a:gd name="T10" fmla="*/ 340 w 397"/>
                  <a:gd name="T11" fmla="*/ 283 h 454"/>
                  <a:gd name="T12" fmla="*/ 340 w 397"/>
                  <a:gd name="T13" fmla="*/ 454 h 454"/>
                  <a:gd name="T14" fmla="*/ 284 w 397"/>
                  <a:gd name="T15" fmla="*/ 454 h 454"/>
                  <a:gd name="T16" fmla="*/ 284 w 397"/>
                  <a:gd name="T17" fmla="*/ 340 h 454"/>
                  <a:gd name="T18" fmla="*/ 114 w 397"/>
                  <a:gd name="T19" fmla="*/ 340 h 454"/>
                  <a:gd name="T20" fmla="*/ 114 w 397"/>
                  <a:gd name="T21" fmla="*/ 283 h 454"/>
                  <a:gd name="T22" fmla="*/ 57 w 397"/>
                  <a:gd name="T23" fmla="*/ 283 h 454"/>
                  <a:gd name="T24" fmla="*/ 57 w 397"/>
                  <a:gd name="T25" fmla="*/ 227 h 454"/>
                  <a:gd name="T26" fmla="*/ 0 w 397"/>
                  <a:gd name="T27" fmla="*/ 227 h 454"/>
                  <a:gd name="T28" fmla="*/ 0 w 397"/>
                  <a:gd name="T29" fmla="*/ 0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97" h="454">
                    <a:moveTo>
                      <a:pt x="0" y="0"/>
                    </a:moveTo>
                    <a:lnTo>
                      <a:pt x="340" y="0"/>
                    </a:ln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283"/>
                    </a:lnTo>
                    <a:lnTo>
                      <a:pt x="340" y="283"/>
                    </a:lnTo>
                    <a:lnTo>
                      <a:pt x="340" y="454"/>
                    </a:lnTo>
                    <a:lnTo>
                      <a:pt x="284" y="454"/>
                    </a:lnTo>
                    <a:lnTo>
                      <a:pt x="284" y="340"/>
                    </a:lnTo>
                    <a:lnTo>
                      <a:pt x="114" y="340"/>
                    </a:lnTo>
                    <a:lnTo>
                      <a:pt x="114" y="283"/>
                    </a:lnTo>
                    <a:lnTo>
                      <a:pt x="57" y="283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1" name="Freeform 307"/>
              <p:cNvSpPr>
                <a:spLocks/>
              </p:cNvSpPr>
              <p:nvPr/>
            </p:nvSpPr>
            <p:spPr bwMode="auto">
              <a:xfrm>
                <a:off x="2230" y="2501"/>
                <a:ext cx="737" cy="851"/>
              </a:xfrm>
              <a:custGeom>
                <a:avLst/>
                <a:gdLst>
                  <a:gd name="T0" fmla="*/ 0 w 737"/>
                  <a:gd name="T1" fmla="*/ 397 h 851"/>
                  <a:gd name="T2" fmla="*/ 0 w 737"/>
                  <a:gd name="T3" fmla="*/ 57 h 851"/>
                  <a:gd name="T4" fmla="*/ 114 w 737"/>
                  <a:gd name="T5" fmla="*/ 57 h 851"/>
                  <a:gd name="T6" fmla="*/ 114 w 737"/>
                  <a:gd name="T7" fmla="*/ 113 h 851"/>
                  <a:gd name="T8" fmla="*/ 284 w 737"/>
                  <a:gd name="T9" fmla="*/ 113 h 851"/>
                  <a:gd name="T10" fmla="*/ 284 w 737"/>
                  <a:gd name="T11" fmla="*/ 57 h 851"/>
                  <a:gd name="T12" fmla="*/ 340 w 737"/>
                  <a:gd name="T13" fmla="*/ 57 h 851"/>
                  <a:gd name="T14" fmla="*/ 340 w 737"/>
                  <a:gd name="T15" fmla="*/ 0 h 851"/>
                  <a:gd name="T16" fmla="*/ 397 w 737"/>
                  <a:gd name="T17" fmla="*/ 0 h 851"/>
                  <a:gd name="T18" fmla="*/ 397 w 737"/>
                  <a:gd name="T19" fmla="*/ 57 h 851"/>
                  <a:gd name="T20" fmla="*/ 454 w 737"/>
                  <a:gd name="T21" fmla="*/ 57 h 851"/>
                  <a:gd name="T22" fmla="*/ 454 w 737"/>
                  <a:gd name="T23" fmla="*/ 113 h 851"/>
                  <a:gd name="T24" fmla="*/ 567 w 737"/>
                  <a:gd name="T25" fmla="*/ 113 h 851"/>
                  <a:gd name="T26" fmla="*/ 567 w 737"/>
                  <a:gd name="T27" fmla="*/ 170 h 851"/>
                  <a:gd name="T28" fmla="*/ 624 w 737"/>
                  <a:gd name="T29" fmla="*/ 170 h 851"/>
                  <a:gd name="T30" fmla="*/ 624 w 737"/>
                  <a:gd name="T31" fmla="*/ 227 h 851"/>
                  <a:gd name="T32" fmla="*/ 567 w 737"/>
                  <a:gd name="T33" fmla="*/ 227 h 851"/>
                  <a:gd name="T34" fmla="*/ 567 w 737"/>
                  <a:gd name="T35" fmla="*/ 340 h 851"/>
                  <a:gd name="T36" fmla="*/ 624 w 737"/>
                  <a:gd name="T37" fmla="*/ 340 h 851"/>
                  <a:gd name="T38" fmla="*/ 624 w 737"/>
                  <a:gd name="T39" fmla="*/ 397 h 851"/>
                  <a:gd name="T40" fmla="*/ 737 w 737"/>
                  <a:gd name="T41" fmla="*/ 397 h 851"/>
                  <a:gd name="T42" fmla="*/ 737 w 737"/>
                  <a:gd name="T43" fmla="*/ 567 h 851"/>
                  <a:gd name="T44" fmla="*/ 681 w 737"/>
                  <a:gd name="T45" fmla="*/ 567 h 851"/>
                  <a:gd name="T46" fmla="*/ 681 w 737"/>
                  <a:gd name="T47" fmla="*/ 624 h 851"/>
                  <a:gd name="T48" fmla="*/ 624 w 737"/>
                  <a:gd name="T49" fmla="*/ 624 h 851"/>
                  <a:gd name="T50" fmla="*/ 624 w 737"/>
                  <a:gd name="T51" fmla="*/ 680 h 851"/>
                  <a:gd name="T52" fmla="*/ 567 w 737"/>
                  <a:gd name="T53" fmla="*/ 680 h 851"/>
                  <a:gd name="T54" fmla="*/ 567 w 737"/>
                  <a:gd name="T55" fmla="*/ 737 h 851"/>
                  <a:gd name="T56" fmla="*/ 624 w 737"/>
                  <a:gd name="T57" fmla="*/ 737 h 851"/>
                  <a:gd name="T58" fmla="*/ 624 w 737"/>
                  <a:gd name="T59" fmla="*/ 851 h 851"/>
                  <a:gd name="T60" fmla="*/ 454 w 737"/>
                  <a:gd name="T61" fmla="*/ 851 h 851"/>
                  <a:gd name="T62" fmla="*/ 454 w 737"/>
                  <a:gd name="T63" fmla="*/ 794 h 851"/>
                  <a:gd name="T64" fmla="*/ 397 w 737"/>
                  <a:gd name="T65" fmla="*/ 794 h 851"/>
                  <a:gd name="T66" fmla="*/ 397 w 737"/>
                  <a:gd name="T67" fmla="*/ 567 h 851"/>
                  <a:gd name="T68" fmla="*/ 340 w 737"/>
                  <a:gd name="T69" fmla="*/ 567 h 851"/>
                  <a:gd name="T70" fmla="*/ 340 w 737"/>
                  <a:gd name="T71" fmla="*/ 397 h 851"/>
                  <a:gd name="T72" fmla="*/ 0 w 737"/>
                  <a:gd name="T73" fmla="*/ 397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737" h="851">
                    <a:moveTo>
                      <a:pt x="0" y="397"/>
                    </a:moveTo>
                    <a:lnTo>
                      <a:pt x="0" y="57"/>
                    </a:lnTo>
                    <a:lnTo>
                      <a:pt x="114" y="57"/>
                    </a:lnTo>
                    <a:lnTo>
                      <a:pt x="114" y="113"/>
                    </a:lnTo>
                    <a:lnTo>
                      <a:pt x="284" y="113"/>
                    </a:lnTo>
                    <a:lnTo>
                      <a:pt x="284" y="57"/>
                    </a:lnTo>
                    <a:lnTo>
                      <a:pt x="340" y="57"/>
                    </a:lnTo>
                    <a:lnTo>
                      <a:pt x="340" y="0"/>
                    </a:lnTo>
                    <a:lnTo>
                      <a:pt x="397" y="0"/>
                    </a:lnTo>
                    <a:lnTo>
                      <a:pt x="397" y="57"/>
                    </a:lnTo>
                    <a:lnTo>
                      <a:pt x="454" y="57"/>
                    </a:lnTo>
                    <a:lnTo>
                      <a:pt x="454" y="113"/>
                    </a:lnTo>
                    <a:lnTo>
                      <a:pt x="567" y="113"/>
                    </a:lnTo>
                    <a:lnTo>
                      <a:pt x="567" y="170"/>
                    </a:lnTo>
                    <a:lnTo>
                      <a:pt x="624" y="170"/>
                    </a:lnTo>
                    <a:lnTo>
                      <a:pt x="624" y="227"/>
                    </a:lnTo>
                    <a:lnTo>
                      <a:pt x="567" y="227"/>
                    </a:lnTo>
                    <a:lnTo>
                      <a:pt x="567" y="340"/>
                    </a:lnTo>
                    <a:lnTo>
                      <a:pt x="624" y="340"/>
                    </a:lnTo>
                    <a:lnTo>
                      <a:pt x="624" y="397"/>
                    </a:lnTo>
                    <a:lnTo>
                      <a:pt x="737" y="397"/>
                    </a:lnTo>
                    <a:lnTo>
                      <a:pt x="737" y="567"/>
                    </a:lnTo>
                    <a:lnTo>
                      <a:pt x="681" y="567"/>
                    </a:lnTo>
                    <a:lnTo>
                      <a:pt x="681" y="624"/>
                    </a:lnTo>
                    <a:lnTo>
                      <a:pt x="624" y="624"/>
                    </a:lnTo>
                    <a:lnTo>
                      <a:pt x="624" y="680"/>
                    </a:lnTo>
                    <a:lnTo>
                      <a:pt x="567" y="680"/>
                    </a:lnTo>
                    <a:lnTo>
                      <a:pt x="567" y="737"/>
                    </a:lnTo>
                    <a:lnTo>
                      <a:pt x="624" y="737"/>
                    </a:lnTo>
                    <a:lnTo>
                      <a:pt x="624" y="851"/>
                    </a:lnTo>
                    <a:lnTo>
                      <a:pt x="454" y="851"/>
                    </a:lnTo>
                    <a:lnTo>
                      <a:pt x="454" y="794"/>
                    </a:lnTo>
                    <a:lnTo>
                      <a:pt x="397" y="794"/>
                    </a:lnTo>
                    <a:lnTo>
                      <a:pt x="397" y="567"/>
                    </a:lnTo>
                    <a:lnTo>
                      <a:pt x="340" y="567"/>
                    </a:lnTo>
                    <a:lnTo>
                      <a:pt x="340" y="397"/>
                    </a:lnTo>
                    <a:lnTo>
                      <a:pt x="0" y="39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3" name="Freeform 309"/>
              <p:cNvSpPr>
                <a:spLocks/>
              </p:cNvSpPr>
              <p:nvPr/>
            </p:nvSpPr>
            <p:spPr bwMode="auto">
              <a:xfrm>
                <a:off x="1890" y="2388"/>
                <a:ext cx="397" cy="567"/>
              </a:xfrm>
              <a:custGeom>
                <a:avLst/>
                <a:gdLst>
                  <a:gd name="T0" fmla="*/ 340 w 397"/>
                  <a:gd name="T1" fmla="*/ 510 h 567"/>
                  <a:gd name="T2" fmla="*/ 340 w 397"/>
                  <a:gd name="T3" fmla="*/ 170 h 567"/>
                  <a:gd name="T4" fmla="*/ 397 w 397"/>
                  <a:gd name="T5" fmla="*/ 170 h 567"/>
                  <a:gd name="T6" fmla="*/ 397 w 397"/>
                  <a:gd name="T7" fmla="*/ 113 h 567"/>
                  <a:gd name="T8" fmla="*/ 340 w 397"/>
                  <a:gd name="T9" fmla="*/ 113 h 567"/>
                  <a:gd name="T10" fmla="*/ 340 w 397"/>
                  <a:gd name="T11" fmla="*/ 56 h 567"/>
                  <a:gd name="T12" fmla="*/ 170 w 397"/>
                  <a:gd name="T13" fmla="*/ 56 h 567"/>
                  <a:gd name="T14" fmla="*/ 170 w 397"/>
                  <a:gd name="T15" fmla="*/ 0 h 567"/>
                  <a:gd name="T16" fmla="*/ 57 w 397"/>
                  <a:gd name="T17" fmla="*/ 0 h 567"/>
                  <a:gd name="T18" fmla="*/ 57 w 397"/>
                  <a:gd name="T19" fmla="*/ 226 h 567"/>
                  <a:gd name="T20" fmla="*/ 0 w 397"/>
                  <a:gd name="T21" fmla="*/ 226 h 567"/>
                  <a:gd name="T22" fmla="*/ 0 w 397"/>
                  <a:gd name="T23" fmla="*/ 510 h 567"/>
                  <a:gd name="T24" fmla="*/ 57 w 397"/>
                  <a:gd name="T25" fmla="*/ 510 h 567"/>
                  <a:gd name="T26" fmla="*/ 57 w 397"/>
                  <a:gd name="T27" fmla="*/ 567 h 567"/>
                  <a:gd name="T28" fmla="*/ 113 w 397"/>
                  <a:gd name="T29" fmla="*/ 567 h 567"/>
                  <a:gd name="T30" fmla="*/ 113 w 397"/>
                  <a:gd name="T31" fmla="*/ 510 h 567"/>
                  <a:gd name="T32" fmla="*/ 170 w 397"/>
                  <a:gd name="T33" fmla="*/ 510 h 567"/>
                  <a:gd name="T34" fmla="*/ 170 w 397"/>
                  <a:gd name="T35" fmla="*/ 453 h 567"/>
                  <a:gd name="T36" fmla="*/ 227 w 397"/>
                  <a:gd name="T37" fmla="*/ 453 h 567"/>
                  <a:gd name="T38" fmla="*/ 227 w 397"/>
                  <a:gd name="T39" fmla="*/ 510 h 567"/>
                  <a:gd name="T40" fmla="*/ 340 w 397"/>
                  <a:gd name="T41" fmla="*/ 51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397" h="567">
                    <a:moveTo>
                      <a:pt x="340" y="510"/>
                    </a:move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113"/>
                    </a:lnTo>
                    <a:lnTo>
                      <a:pt x="340" y="113"/>
                    </a:lnTo>
                    <a:lnTo>
                      <a:pt x="340" y="56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57" y="0"/>
                    </a:lnTo>
                    <a:lnTo>
                      <a:pt x="57" y="226"/>
                    </a:lnTo>
                    <a:lnTo>
                      <a:pt x="0" y="226"/>
                    </a:lnTo>
                    <a:lnTo>
                      <a:pt x="0" y="510"/>
                    </a:lnTo>
                    <a:lnTo>
                      <a:pt x="57" y="510"/>
                    </a:lnTo>
                    <a:lnTo>
                      <a:pt x="57" y="567"/>
                    </a:lnTo>
                    <a:lnTo>
                      <a:pt x="113" y="567"/>
                    </a:lnTo>
                    <a:lnTo>
                      <a:pt x="113" y="510"/>
                    </a:lnTo>
                    <a:lnTo>
                      <a:pt x="170" y="510"/>
                    </a:lnTo>
                    <a:lnTo>
                      <a:pt x="170" y="453"/>
                    </a:lnTo>
                    <a:lnTo>
                      <a:pt x="227" y="453"/>
                    </a:lnTo>
                    <a:lnTo>
                      <a:pt x="227" y="510"/>
                    </a:lnTo>
                    <a:lnTo>
                      <a:pt x="340" y="51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5" name="Freeform 311"/>
              <p:cNvSpPr>
                <a:spLocks/>
              </p:cNvSpPr>
              <p:nvPr/>
            </p:nvSpPr>
            <p:spPr bwMode="auto">
              <a:xfrm>
                <a:off x="416" y="403"/>
                <a:ext cx="850" cy="1191"/>
              </a:xfrm>
              <a:custGeom>
                <a:avLst/>
                <a:gdLst>
                  <a:gd name="T0" fmla="*/ 453 w 850"/>
                  <a:gd name="T1" fmla="*/ 1191 h 1191"/>
                  <a:gd name="T2" fmla="*/ 794 w 850"/>
                  <a:gd name="T3" fmla="*/ 1191 h 1191"/>
                  <a:gd name="T4" fmla="*/ 794 w 850"/>
                  <a:gd name="T5" fmla="*/ 1134 h 1191"/>
                  <a:gd name="T6" fmla="*/ 850 w 850"/>
                  <a:gd name="T7" fmla="*/ 1134 h 1191"/>
                  <a:gd name="T8" fmla="*/ 850 w 850"/>
                  <a:gd name="T9" fmla="*/ 1021 h 1191"/>
                  <a:gd name="T10" fmla="*/ 794 w 850"/>
                  <a:gd name="T11" fmla="*/ 1021 h 1191"/>
                  <a:gd name="T12" fmla="*/ 794 w 850"/>
                  <a:gd name="T13" fmla="*/ 851 h 1191"/>
                  <a:gd name="T14" fmla="*/ 680 w 850"/>
                  <a:gd name="T15" fmla="*/ 851 h 1191"/>
                  <a:gd name="T16" fmla="*/ 680 w 850"/>
                  <a:gd name="T17" fmla="*/ 794 h 1191"/>
                  <a:gd name="T18" fmla="*/ 567 w 850"/>
                  <a:gd name="T19" fmla="*/ 794 h 1191"/>
                  <a:gd name="T20" fmla="*/ 567 w 850"/>
                  <a:gd name="T21" fmla="*/ 681 h 1191"/>
                  <a:gd name="T22" fmla="*/ 510 w 850"/>
                  <a:gd name="T23" fmla="*/ 681 h 1191"/>
                  <a:gd name="T24" fmla="*/ 510 w 850"/>
                  <a:gd name="T25" fmla="*/ 567 h 1191"/>
                  <a:gd name="T26" fmla="*/ 453 w 850"/>
                  <a:gd name="T27" fmla="*/ 567 h 1191"/>
                  <a:gd name="T28" fmla="*/ 453 w 850"/>
                  <a:gd name="T29" fmla="*/ 510 h 1191"/>
                  <a:gd name="T30" fmla="*/ 453 w 850"/>
                  <a:gd name="T31" fmla="*/ 454 h 1191"/>
                  <a:gd name="T32" fmla="*/ 397 w 850"/>
                  <a:gd name="T33" fmla="*/ 454 h 1191"/>
                  <a:gd name="T34" fmla="*/ 340 w 850"/>
                  <a:gd name="T35" fmla="*/ 454 h 1191"/>
                  <a:gd name="T36" fmla="*/ 340 w 850"/>
                  <a:gd name="T37" fmla="*/ 397 h 1191"/>
                  <a:gd name="T38" fmla="*/ 283 w 850"/>
                  <a:gd name="T39" fmla="*/ 397 h 1191"/>
                  <a:gd name="T40" fmla="*/ 283 w 850"/>
                  <a:gd name="T41" fmla="*/ 340 h 1191"/>
                  <a:gd name="T42" fmla="*/ 227 w 850"/>
                  <a:gd name="T43" fmla="*/ 340 h 1191"/>
                  <a:gd name="T44" fmla="*/ 227 w 850"/>
                  <a:gd name="T45" fmla="*/ 284 h 1191"/>
                  <a:gd name="T46" fmla="*/ 170 w 850"/>
                  <a:gd name="T47" fmla="*/ 284 h 1191"/>
                  <a:gd name="T48" fmla="*/ 170 w 850"/>
                  <a:gd name="T49" fmla="*/ 114 h 1191"/>
                  <a:gd name="T50" fmla="*/ 113 w 850"/>
                  <a:gd name="T51" fmla="*/ 114 h 1191"/>
                  <a:gd name="T52" fmla="*/ 113 w 850"/>
                  <a:gd name="T53" fmla="*/ 0 h 1191"/>
                  <a:gd name="T54" fmla="*/ 0 w 850"/>
                  <a:gd name="T55" fmla="*/ 0 h 1191"/>
                  <a:gd name="T56" fmla="*/ 0 w 850"/>
                  <a:gd name="T57" fmla="*/ 227 h 1191"/>
                  <a:gd name="T58" fmla="*/ 56 w 850"/>
                  <a:gd name="T59" fmla="*/ 227 h 1191"/>
                  <a:gd name="T60" fmla="*/ 56 w 850"/>
                  <a:gd name="T61" fmla="*/ 340 h 1191"/>
                  <a:gd name="T62" fmla="*/ 113 w 850"/>
                  <a:gd name="T63" fmla="*/ 340 h 1191"/>
                  <a:gd name="T64" fmla="*/ 113 w 850"/>
                  <a:gd name="T65" fmla="*/ 397 h 1191"/>
                  <a:gd name="T66" fmla="*/ 170 w 850"/>
                  <a:gd name="T67" fmla="*/ 397 h 1191"/>
                  <a:gd name="T68" fmla="*/ 170 w 850"/>
                  <a:gd name="T69" fmla="*/ 737 h 1191"/>
                  <a:gd name="T70" fmla="*/ 227 w 850"/>
                  <a:gd name="T71" fmla="*/ 737 h 1191"/>
                  <a:gd name="T72" fmla="*/ 227 w 850"/>
                  <a:gd name="T73" fmla="*/ 851 h 1191"/>
                  <a:gd name="T74" fmla="*/ 283 w 850"/>
                  <a:gd name="T75" fmla="*/ 851 h 1191"/>
                  <a:gd name="T76" fmla="*/ 283 w 850"/>
                  <a:gd name="T77" fmla="*/ 964 h 1191"/>
                  <a:gd name="T78" fmla="*/ 340 w 850"/>
                  <a:gd name="T79" fmla="*/ 964 h 1191"/>
                  <a:gd name="T80" fmla="*/ 340 w 850"/>
                  <a:gd name="T81" fmla="*/ 1077 h 1191"/>
                  <a:gd name="T82" fmla="*/ 453 w 850"/>
                  <a:gd name="T83" fmla="*/ 1077 h 1191"/>
                  <a:gd name="T84" fmla="*/ 453 w 850"/>
                  <a:gd name="T85" fmla="*/ 1191 h 1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850" h="1191">
                    <a:moveTo>
                      <a:pt x="453" y="1191"/>
                    </a:moveTo>
                    <a:lnTo>
                      <a:pt x="794" y="1191"/>
                    </a:lnTo>
                    <a:lnTo>
                      <a:pt x="794" y="1134"/>
                    </a:lnTo>
                    <a:lnTo>
                      <a:pt x="850" y="1134"/>
                    </a:lnTo>
                    <a:lnTo>
                      <a:pt x="850" y="1021"/>
                    </a:lnTo>
                    <a:lnTo>
                      <a:pt x="794" y="1021"/>
                    </a:lnTo>
                    <a:lnTo>
                      <a:pt x="794" y="851"/>
                    </a:lnTo>
                    <a:lnTo>
                      <a:pt x="680" y="851"/>
                    </a:lnTo>
                    <a:lnTo>
                      <a:pt x="680" y="794"/>
                    </a:lnTo>
                    <a:lnTo>
                      <a:pt x="567" y="794"/>
                    </a:lnTo>
                    <a:lnTo>
                      <a:pt x="567" y="681"/>
                    </a:lnTo>
                    <a:lnTo>
                      <a:pt x="510" y="681"/>
                    </a:lnTo>
                    <a:lnTo>
                      <a:pt x="510" y="567"/>
                    </a:lnTo>
                    <a:lnTo>
                      <a:pt x="453" y="567"/>
                    </a:lnTo>
                    <a:lnTo>
                      <a:pt x="453" y="510"/>
                    </a:lnTo>
                    <a:lnTo>
                      <a:pt x="453" y="454"/>
                    </a:lnTo>
                    <a:lnTo>
                      <a:pt x="397" y="454"/>
                    </a:lnTo>
                    <a:lnTo>
                      <a:pt x="340" y="454"/>
                    </a:lnTo>
                    <a:lnTo>
                      <a:pt x="340" y="397"/>
                    </a:lnTo>
                    <a:lnTo>
                      <a:pt x="283" y="397"/>
                    </a:lnTo>
                    <a:lnTo>
                      <a:pt x="283" y="340"/>
                    </a:lnTo>
                    <a:lnTo>
                      <a:pt x="227" y="340"/>
                    </a:lnTo>
                    <a:lnTo>
                      <a:pt x="227" y="284"/>
                    </a:lnTo>
                    <a:lnTo>
                      <a:pt x="170" y="284"/>
                    </a:lnTo>
                    <a:lnTo>
                      <a:pt x="170" y="114"/>
                    </a:lnTo>
                    <a:lnTo>
                      <a:pt x="113" y="114"/>
                    </a:lnTo>
                    <a:lnTo>
                      <a:pt x="113" y="0"/>
                    </a:lnTo>
                    <a:lnTo>
                      <a:pt x="0" y="0"/>
                    </a:lnTo>
                    <a:lnTo>
                      <a:pt x="0" y="227"/>
                    </a:lnTo>
                    <a:lnTo>
                      <a:pt x="56" y="227"/>
                    </a:lnTo>
                    <a:lnTo>
                      <a:pt x="56" y="340"/>
                    </a:lnTo>
                    <a:lnTo>
                      <a:pt x="113" y="340"/>
                    </a:lnTo>
                    <a:lnTo>
                      <a:pt x="113" y="397"/>
                    </a:lnTo>
                    <a:lnTo>
                      <a:pt x="170" y="397"/>
                    </a:lnTo>
                    <a:lnTo>
                      <a:pt x="170" y="737"/>
                    </a:lnTo>
                    <a:lnTo>
                      <a:pt x="227" y="737"/>
                    </a:lnTo>
                    <a:lnTo>
                      <a:pt x="227" y="851"/>
                    </a:lnTo>
                    <a:lnTo>
                      <a:pt x="283" y="851"/>
                    </a:lnTo>
                    <a:lnTo>
                      <a:pt x="283" y="964"/>
                    </a:lnTo>
                    <a:lnTo>
                      <a:pt x="340" y="964"/>
                    </a:lnTo>
                    <a:lnTo>
                      <a:pt x="340" y="1077"/>
                    </a:lnTo>
                    <a:lnTo>
                      <a:pt x="453" y="1077"/>
                    </a:lnTo>
                    <a:lnTo>
                      <a:pt x="453" y="119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7" name="Freeform 313"/>
              <p:cNvSpPr>
                <a:spLocks/>
              </p:cNvSpPr>
              <p:nvPr/>
            </p:nvSpPr>
            <p:spPr bwMode="auto">
              <a:xfrm>
                <a:off x="2003" y="1991"/>
                <a:ext cx="851" cy="680"/>
              </a:xfrm>
              <a:custGeom>
                <a:avLst/>
                <a:gdLst>
                  <a:gd name="T0" fmla="*/ 851 w 851"/>
                  <a:gd name="T1" fmla="*/ 680 h 680"/>
                  <a:gd name="T2" fmla="*/ 851 w 851"/>
                  <a:gd name="T3" fmla="*/ 453 h 680"/>
                  <a:gd name="T4" fmla="*/ 794 w 851"/>
                  <a:gd name="T5" fmla="*/ 453 h 680"/>
                  <a:gd name="T6" fmla="*/ 794 w 851"/>
                  <a:gd name="T7" fmla="*/ 227 h 680"/>
                  <a:gd name="T8" fmla="*/ 737 w 851"/>
                  <a:gd name="T9" fmla="*/ 227 h 680"/>
                  <a:gd name="T10" fmla="*/ 737 w 851"/>
                  <a:gd name="T11" fmla="*/ 113 h 680"/>
                  <a:gd name="T12" fmla="*/ 681 w 851"/>
                  <a:gd name="T13" fmla="*/ 113 h 680"/>
                  <a:gd name="T14" fmla="*/ 681 w 851"/>
                  <a:gd name="T15" fmla="*/ 56 h 680"/>
                  <a:gd name="T16" fmla="*/ 624 w 851"/>
                  <a:gd name="T17" fmla="*/ 56 h 680"/>
                  <a:gd name="T18" fmla="*/ 624 w 851"/>
                  <a:gd name="T19" fmla="*/ 113 h 680"/>
                  <a:gd name="T20" fmla="*/ 454 w 851"/>
                  <a:gd name="T21" fmla="*/ 113 h 680"/>
                  <a:gd name="T22" fmla="*/ 454 w 851"/>
                  <a:gd name="T23" fmla="*/ 56 h 680"/>
                  <a:gd name="T24" fmla="*/ 397 w 851"/>
                  <a:gd name="T25" fmla="*/ 56 h 680"/>
                  <a:gd name="T26" fmla="*/ 397 w 851"/>
                  <a:gd name="T27" fmla="*/ 0 h 680"/>
                  <a:gd name="T28" fmla="*/ 284 w 851"/>
                  <a:gd name="T29" fmla="*/ 0 h 680"/>
                  <a:gd name="T30" fmla="*/ 284 w 851"/>
                  <a:gd name="T31" fmla="*/ 56 h 680"/>
                  <a:gd name="T32" fmla="*/ 114 w 851"/>
                  <a:gd name="T33" fmla="*/ 56 h 680"/>
                  <a:gd name="T34" fmla="*/ 114 w 851"/>
                  <a:gd name="T35" fmla="*/ 113 h 680"/>
                  <a:gd name="T36" fmla="*/ 0 w 851"/>
                  <a:gd name="T37" fmla="*/ 113 h 680"/>
                  <a:gd name="T38" fmla="*/ 0 w 851"/>
                  <a:gd name="T39" fmla="*/ 283 h 680"/>
                  <a:gd name="T40" fmla="*/ 114 w 851"/>
                  <a:gd name="T41" fmla="*/ 283 h 680"/>
                  <a:gd name="T42" fmla="*/ 114 w 851"/>
                  <a:gd name="T43" fmla="*/ 340 h 680"/>
                  <a:gd name="T44" fmla="*/ 57 w 851"/>
                  <a:gd name="T45" fmla="*/ 340 h 680"/>
                  <a:gd name="T46" fmla="*/ 57 w 851"/>
                  <a:gd name="T47" fmla="*/ 453 h 680"/>
                  <a:gd name="T48" fmla="*/ 227 w 851"/>
                  <a:gd name="T49" fmla="*/ 453 h 680"/>
                  <a:gd name="T50" fmla="*/ 227 w 851"/>
                  <a:gd name="T51" fmla="*/ 510 h 680"/>
                  <a:gd name="T52" fmla="*/ 284 w 851"/>
                  <a:gd name="T53" fmla="*/ 510 h 680"/>
                  <a:gd name="T54" fmla="*/ 284 w 851"/>
                  <a:gd name="T55" fmla="*/ 567 h 680"/>
                  <a:gd name="T56" fmla="*/ 341 w 851"/>
                  <a:gd name="T57" fmla="*/ 567 h 680"/>
                  <a:gd name="T58" fmla="*/ 341 w 851"/>
                  <a:gd name="T59" fmla="*/ 623 h 680"/>
                  <a:gd name="T60" fmla="*/ 511 w 851"/>
                  <a:gd name="T61" fmla="*/ 623 h 680"/>
                  <a:gd name="T62" fmla="*/ 511 w 851"/>
                  <a:gd name="T63" fmla="*/ 567 h 680"/>
                  <a:gd name="T64" fmla="*/ 567 w 851"/>
                  <a:gd name="T65" fmla="*/ 567 h 680"/>
                  <a:gd name="T66" fmla="*/ 567 w 851"/>
                  <a:gd name="T67" fmla="*/ 510 h 680"/>
                  <a:gd name="T68" fmla="*/ 624 w 851"/>
                  <a:gd name="T69" fmla="*/ 510 h 680"/>
                  <a:gd name="T70" fmla="*/ 624 w 851"/>
                  <a:gd name="T71" fmla="*/ 567 h 680"/>
                  <a:gd name="T72" fmla="*/ 681 w 851"/>
                  <a:gd name="T73" fmla="*/ 567 h 680"/>
                  <a:gd name="T74" fmla="*/ 681 w 851"/>
                  <a:gd name="T75" fmla="*/ 623 h 680"/>
                  <a:gd name="T76" fmla="*/ 794 w 851"/>
                  <a:gd name="T77" fmla="*/ 623 h 680"/>
                  <a:gd name="T78" fmla="*/ 794 w 851"/>
                  <a:gd name="T79" fmla="*/ 680 h 680"/>
                  <a:gd name="T80" fmla="*/ 851 w 851"/>
                  <a:gd name="T81" fmla="*/ 68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851" h="680">
                    <a:moveTo>
                      <a:pt x="851" y="680"/>
                    </a:moveTo>
                    <a:lnTo>
                      <a:pt x="851" y="453"/>
                    </a:lnTo>
                    <a:lnTo>
                      <a:pt x="794" y="453"/>
                    </a:lnTo>
                    <a:lnTo>
                      <a:pt x="794" y="227"/>
                    </a:lnTo>
                    <a:lnTo>
                      <a:pt x="737" y="227"/>
                    </a:lnTo>
                    <a:lnTo>
                      <a:pt x="737" y="113"/>
                    </a:lnTo>
                    <a:lnTo>
                      <a:pt x="681" y="113"/>
                    </a:lnTo>
                    <a:lnTo>
                      <a:pt x="681" y="56"/>
                    </a:lnTo>
                    <a:lnTo>
                      <a:pt x="624" y="56"/>
                    </a:lnTo>
                    <a:lnTo>
                      <a:pt x="624" y="113"/>
                    </a:lnTo>
                    <a:lnTo>
                      <a:pt x="454" y="113"/>
                    </a:lnTo>
                    <a:lnTo>
                      <a:pt x="454" y="56"/>
                    </a:lnTo>
                    <a:lnTo>
                      <a:pt x="397" y="56"/>
                    </a:lnTo>
                    <a:lnTo>
                      <a:pt x="397" y="0"/>
                    </a:lnTo>
                    <a:lnTo>
                      <a:pt x="284" y="0"/>
                    </a:lnTo>
                    <a:lnTo>
                      <a:pt x="284" y="56"/>
                    </a:lnTo>
                    <a:lnTo>
                      <a:pt x="114" y="56"/>
                    </a:lnTo>
                    <a:lnTo>
                      <a:pt x="114" y="113"/>
                    </a:lnTo>
                    <a:lnTo>
                      <a:pt x="0" y="113"/>
                    </a:lnTo>
                    <a:lnTo>
                      <a:pt x="0" y="283"/>
                    </a:lnTo>
                    <a:lnTo>
                      <a:pt x="114" y="283"/>
                    </a:lnTo>
                    <a:lnTo>
                      <a:pt x="114" y="340"/>
                    </a:lnTo>
                    <a:lnTo>
                      <a:pt x="57" y="340"/>
                    </a:lnTo>
                    <a:lnTo>
                      <a:pt x="57" y="453"/>
                    </a:lnTo>
                    <a:lnTo>
                      <a:pt x="227" y="453"/>
                    </a:lnTo>
                    <a:lnTo>
                      <a:pt x="227" y="510"/>
                    </a:lnTo>
                    <a:lnTo>
                      <a:pt x="284" y="510"/>
                    </a:lnTo>
                    <a:lnTo>
                      <a:pt x="284" y="567"/>
                    </a:lnTo>
                    <a:lnTo>
                      <a:pt x="341" y="567"/>
                    </a:lnTo>
                    <a:lnTo>
                      <a:pt x="341" y="623"/>
                    </a:lnTo>
                    <a:lnTo>
                      <a:pt x="511" y="623"/>
                    </a:lnTo>
                    <a:lnTo>
                      <a:pt x="511" y="567"/>
                    </a:lnTo>
                    <a:lnTo>
                      <a:pt x="567" y="567"/>
                    </a:lnTo>
                    <a:lnTo>
                      <a:pt x="567" y="510"/>
                    </a:lnTo>
                    <a:lnTo>
                      <a:pt x="624" y="510"/>
                    </a:lnTo>
                    <a:lnTo>
                      <a:pt x="624" y="567"/>
                    </a:lnTo>
                    <a:lnTo>
                      <a:pt x="681" y="567"/>
                    </a:lnTo>
                    <a:lnTo>
                      <a:pt x="681" y="623"/>
                    </a:lnTo>
                    <a:lnTo>
                      <a:pt x="794" y="623"/>
                    </a:lnTo>
                    <a:lnTo>
                      <a:pt x="794" y="680"/>
                    </a:lnTo>
                    <a:lnTo>
                      <a:pt x="851" y="68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8" name="Freeform 314"/>
              <p:cNvSpPr>
                <a:spLocks/>
              </p:cNvSpPr>
              <p:nvPr/>
            </p:nvSpPr>
            <p:spPr bwMode="auto">
              <a:xfrm>
                <a:off x="1266" y="2331"/>
                <a:ext cx="681" cy="850"/>
              </a:xfrm>
              <a:custGeom>
                <a:avLst/>
                <a:gdLst>
                  <a:gd name="T0" fmla="*/ 681 w 681"/>
                  <a:gd name="T1" fmla="*/ 0 h 850"/>
                  <a:gd name="T2" fmla="*/ 681 w 681"/>
                  <a:gd name="T3" fmla="*/ 283 h 850"/>
                  <a:gd name="T4" fmla="*/ 624 w 681"/>
                  <a:gd name="T5" fmla="*/ 283 h 850"/>
                  <a:gd name="T6" fmla="*/ 624 w 681"/>
                  <a:gd name="T7" fmla="*/ 567 h 850"/>
                  <a:gd name="T8" fmla="*/ 567 w 681"/>
                  <a:gd name="T9" fmla="*/ 567 h 850"/>
                  <a:gd name="T10" fmla="*/ 567 w 681"/>
                  <a:gd name="T11" fmla="*/ 624 h 850"/>
                  <a:gd name="T12" fmla="*/ 284 w 681"/>
                  <a:gd name="T13" fmla="*/ 624 h 850"/>
                  <a:gd name="T14" fmla="*/ 284 w 681"/>
                  <a:gd name="T15" fmla="*/ 850 h 850"/>
                  <a:gd name="T16" fmla="*/ 227 w 681"/>
                  <a:gd name="T17" fmla="*/ 850 h 850"/>
                  <a:gd name="T18" fmla="*/ 227 w 681"/>
                  <a:gd name="T19" fmla="*/ 737 h 850"/>
                  <a:gd name="T20" fmla="*/ 170 w 681"/>
                  <a:gd name="T21" fmla="*/ 737 h 850"/>
                  <a:gd name="T22" fmla="*/ 170 w 681"/>
                  <a:gd name="T23" fmla="*/ 794 h 850"/>
                  <a:gd name="T24" fmla="*/ 114 w 681"/>
                  <a:gd name="T25" fmla="*/ 794 h 850"/>
                  <a:gd name="T26" fmla="*/ 114 w 681"/>
                  <a:gd name="T27" fmla="*/ 737 h 850"/>
                  <a:gd name="T28" fmla="*/ 57 w 681"/>
                  <a:gd name="T29" fmla="*/ 737 h 850"/>
                  <a:gd name="T30" fmla="*/ 57 w 681"/>
                  <a:gd name="T31" fmla="*/ 567 h 850"/>
                  <a:gd name="T32" fmla="*/ 0 w 681"/>
                  <a:gd name="T33" fmla="*/ 567 h 850"/>
                  <a:gd name="T34" fmla="*/ 0 w 681"/>
                  <a:gd name="T35" fmla="*/ 454 h 850"/>
                  <a:gd name="T36" fmla="*/ 57 w 681"/>
                  <a:gd name="T37" fmla="*/ 454 h 850"/>
                  <a:gd name="T38" fmla="*/ 57 w 681"/>
                  <a:gd name="T39" fmla="*/ 397 h 850"/>
                  <a:gd name="T40" fmla="*/ 114 w 681"/>
                  <a:gd name="T41" fmla="*/ 397 h 850"/>
                  <a:gd name="T42" fmla="*/ 114 w 681"/>
                  <a:gd name="T43" fmla="*/ 283 h 850"/>
                  <a:gd name="T44" fmla="*/ 227 w 681"/>
                  <a:gd name="T45" fmla="*/ 283 h 850"/>
                  <a:gd name="T46" fmla="*/ 227 w 681"/>
                  <a:gd name="T47" fmla="*/ 340 h 850"/>
                  <a:gd name="T48" fmla="*/ 284 w 681"/>
                  <a:gd name="T49" fmla="*/ 340 h 850"/>
                  <a:gd name="T50" fmla="*/ 284 w 681"/>
                  <a:gd name="T51" fmla="*/ 283 h 850"/>
                  <a:gd name="T52" fmla="*/ 340 w 681"/>
                  <a:gd name="T53" fmla="*/ 283 h 850"/>
                  <a:gd name="T54" fmla="*/ 340 w 681"/>
                  <a:gd name="T55" fmla="*/ 227 h 850"/>
                  <a:gd name="T56" fmla="*/ 397 w 681"/>
                  <a:gd name="T57" fmla="*/ 227 h 850"/>
                  <a:gd name="T58" fmla="*/ 397 w 681"/>
                  <a:gd name="T59" fmla="*/ 170 h 850"/>
                  <a:gd name="T60" fmla="*/ 511 w 681"/>
                  <a:gd name="T61" fmla="*/ 170 h 850"/>
                  <a:gd name="T62" fmla="*/ 511 w 681"/>
                  <a:gd name="T63" fmla="*/ 113 h 850"/>
                  <a:gd name="T64" fmla="*/ 567 w 681"/>
                  <a:gd name="T65" fmla="*/ 113 h 850"/>
                  <a:gd name="T66" fmla="*/ 567 w 681"/>
                  <a:gd name="T67" fmla="*/ 57 h 850"/>
                  <a:gd name="T68" fmla="*/ 624 w 681"/>
                  <a:gd name="T69" fmla="*/ 57 h 850"/>
                  <a:gd name="T70" fmla="*/ 624 w 681"/>
                  <a:gd name="T71" fmla="*/ 0 h 850"/>
                  <a:gd name="T72" fmla="*/ 681 w 681"/>
                  <a:gd name="T73" fmla="*/ 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81" h="850">
                    <a:moveTo>
                      <a:pt x="681" y="0"/>
                    </a:moveTo>
                    <a:lnTo>
                      <a:pt x="681" y="283"/>
                    </a:lnTo>
                    <a:lnTo>
                      <a:pt x="624" y="283"/>
                    </a:lnTo>
                    <a:lnTo>
                      <a:pt x="624" y="567"/>
                    </a:lnTo>
                    <a:lnTo>
                      <a:pt x="567" y="567"/>
                    </a:lnTo>
                    <a:lnTo>
                      <a:pt x="567" y="624"/>
                    </a:lnTo>
                    <a:lnTo>
                      <a:pt x="284" y="624"/>
                    </a:lnTo>
                    <a:lnTo>
                      <a:pt x="284" y="850"/>
                    </a:lnTo>
                    <a:lnTo>
                      <a:pt x="227" y="850"/>
                    </a:lnTo>
                    <a:lnTo>
                      <a:pt x="227" y="737"/>
                    </a:lnTo>
                    <a:lnTo>
                      <a:pt x="170" y="737"/>
                    </a:lnTo>
                    <a:lnTo>
                      <a:pt x="170" y="794"/>
                    </a:lnTo>
                    <a:lnTo>
                      <a:pt x="114" y="794"/>
                    </a:lnTo>
                    <a:lnTo>
                      <a:pt x="114" y="737"/>
                    </a:lnTo>
                    <a:lnTo>
                      <a:pt x="57" y="737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454"/>
                    </a:lnTo>
                    <a:lnTo>
                      <a:pt x="57" y="454"/>
                    </a:lnTo>
                    <a:lnTo>
                      <a:pt x="57" y="397"/>
                    </a:lnTo>
                    <a:lnTo>
                      <a:pt x="114" y="397"/>
                    </a:lnTo>
                    <a:lnTo>
                      <a:pt x="114" y="283"/>
                    </a:lnTo>
                    <a:lnTo>
                      <a:pt x="227" y="283"/>
                    </a:lnTo>
                    <a:lnTo>
                      <a:pt x="227" y="340"/>
                    </a:lnTo>
                    <a:lnTo>
                      <a:pt x="284" y="340"/>
                    </a:lnTo>
                    <a:lnTo>
                      <a:pt x="284" y="283"/>
                    </a:lnTo>
                    <a:lnTo>
                      <a:pt x="340" y="283"/>
                    </a:lnTo>
                    <a:lnTo>
                      <a:pt x="340" y="227"/>
                    </a:lnTo>
                    <a:lnTo>
                      <a:pt x="397" y="227"/>
                    </a:lnTo>
                    <a:lnTo>
                      <a:pt x="397" y="170"/>
                    </a:lnTo>
                    <a:lnTo>
                      <a:pt x="511" y="170"/>
                    </a:lnTo>
                    <a:lnTo>
                      <a:pt x="511" y="113"/>
                    </a:lnTo>
                    <a:lnTo>
                      <a:pt x="567" y="113"/>
                    </a:lnTo>
                    <a:lnTo>
                      <a:pt x="567" y="57"/>
                    </a:lnTo>
                    <a:lnTo>
                      <a:pt x="624" y="57"/>
                    </a:lnTo>
                    <a:lnTo>
                      <a:pt x="624" y="0"/>
                    </a:lnTo>
                    <a:lnTo>
                      <a:pt x="681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9" name="Freeform 315"/>
              <p:cNvSpPr>
                <a:spLocks/>
              </p:cNvSpPr>
              <p:nvPr/>
            </p:nvSpPr>
            <p:spPr bwMode="auto">
              <a:xfrm>
                <a:off x="1663" y="2104"/>
                <a:ext cx="454" cy="397"/>
              </a:xfrm>
              <a:custGeom>
                <a:avLst/>
                <a:gdLst>
                  <a:gd name="T0" fmla="*/ 340 w 454"/>
                  <a:gd name="T1" fmla="*/ 0 h 397"/>
                  <a:gd name="T2" fmla="*/ 114 w 454"/>
                  <a:gd name="T3" fmla="*/ 0 h 397"/>
                  <a:gd name="T4" fmla="*/ 114 w 454"/>
                  <a:gd name="T5" fmla="*/ 57 h 397"/>
                  <a:gd name="T6" fmla="*/ 57 w 454"/>
                  <a:gd name="T7" fmla="*/ 57 h 397"/>
                  <a:gd name="T8" fmla="*/ 57 w 454"/>
                  <a:gd name="T9" fmla="*/ 170 h 397"/>
                  <a:gd name="T10" fmla="*/ 0 w 454"/>
                  <a:gd name="T11" fmla="*/ 170 h 397"/>
                  <a:gd name="T12" fmla="*/ 0 w 454"/>
                  <a:gd name="T13" fmla="*/ 397 h 397"/>
                  <a:gd name="T14" fmla="*/ 114 w 454"/>
                  <a:gd name="T15" fmla="*/ 397 h 397"/>
                  <a:gd name="T16" fmla="*/ 114 w 454"/>
                  <a:gd name="T17" fmla="*/ 340 h 397"/>
                  <a:gd name="T18" fmla="*/ 170 w 454"/>
                  <a:gd name="T19" fmla="*/ 340 h 397"/>
                  <a:gd name="T20" fmla="*/ 170 w 454"/>
                  <a:gd name="T21" fmla="*/ 284 h 397"/>
                  <a:gd name="T22" fmla="*/ 227 w 454"/>
                  <a:gd name="T23" fmla="*/ 284 h 397"/>
                  <a:gd name="T24" fmla="*/ 227 w 454"/>
                  <a:gd name="T25" fmla="*/ 227 h 397"/>
                  <a:gd name="T26" fmla="*/ 284 w 454"/>
                  <a:gd name="T27" fmla="*/ 227 h 397"/>
                  <a:gd name="T28" fmla="*/ 284 w 454"/>
                  <a:gd name="T29" fmla="*/ 284 h 397"/>
                  <a:gd name="T30" fmla="*/ 397 w 454"/>
                  <a:gd name="T31" fmla="*/ 284 h 397"/>
                  <a:gd name="T32" fmla="*/ 397 w 454"/>
                  <a:gd name="T33" fmla="*/ 227 h 397"/>
                  <a:gd name="T34" fmla="*/ 454 w 454"/>
                  <a:gd name="T35" fmla="*/ 227 h 397"/>
                  <a:gd name="T36" fmla="*/ 454 w 454"/>
                  <a:gd name="T37" fmla="*/ 170 h 397"/>
                  <a:gd name="T38" fmla="*/ 340 w 454"/>
                  <a:gd name="T39" fmla="*/ 170 h 397"/>
                  <a:gd name="T40" fmla="*/ 340 w 454"/>
                  <a:gd name="T41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454" h="397">
                    <a:moveTo>
                      <a:pt x="340" y="0"/>
                    </a:moveTo>
                    <a:lnTo>
                      <a:pt x="114" y="0"/>
                    </a:lnTo>
                    <a:lnTo>
                      <a:pt x="114" y="57"/>
                    </a:lnTo>
                    <a:lnTo>
                      <a:pt x="57" y="57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397"/>
                    </a:lnTo>
                    <a:lnTo>
                      <a:pt x="114" y="397"/>
                    </a:lnTo>
                    <a:lnTo>
                      <a:pt x="114" y="340"/>
                    </a:lnTo>
                    <a:lnTo>
                      <a:pt x="170" y="340"/>
                    </a:lnTo>
                    <a:lnTo>
                      <a:pt x="170" y="284"/>
                    </a:lnTo>
                    <a:lnTo>
                      <a:pt x="227" y="284"/>
                    </a:lnTo>
                    <a:lnTo>
                      <a:pt x="227" y="227"/>
                    </a:lnTo>
                    <a:lnTo>
                      <a:pt x="284" y="227"/>
                    </a:lnTo>
                    <a:lnTo>
                      <a:pt x="284" y="284"/>
                    </a:lnTo>
                    <a:lnTo>
                      <a:pt x="397" y="284"/>
                    </a:lnTo>
                    <a:lnTo>
                      <a:pt x="397" y="227"/>
                    </a:lnTo>
                    <a:lnTo>
                      <a:pt x="454" y="227"/>
                    </a:lnTo>
                    <a:lnTo>
                      <a:pt x="454" y="170"/>
                    </a:lnTo>
                    <a:lnTo>
                      <a:pt x="340" y="170"/>
                    </a:lnTo>
                    <a:lnTo>
                      <a:pt x="34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0" name="Freeform 316"/>
              <p:cNvSpPr>
                <a:spLocks/>
              </p:cNvSpPr>
              <p:nvPr/>
            </p:nvSpPr>
            <p:spPr bwMode="auto">
              <a:xfrm>
                <a:off x="983" y="2444"/>
                <a:ext cx="453" cy="737"/>
              </a:xfrm>
              <a:custGeom>
                <a:avLst/>
                <a:gdLst>
                  <a:gd name="T0" fmla="*/ 453 w 453"/>
                  <a:gd name="T1" fmla="*/ 0 h 737"/>
                  <a:gd name="T2" fmla="*/ 283 w 453"/>
                  <a:gd name="T3" fmla="*/ 0 h 737"/>
                  <a:gd name="T4" fmla="*/ 283 w 453"/>
                  <a:gd name="T5" fmla="*/ 170 h 737"/>
                  <a:gd name="T6" fmla="*/ 227 w 453"/>
                  <a:gd name="T7" fmla="*/ 170 h 737"/>
                  <a:gd name="T8" fmla="*/ 227 w 453"/>
                  <a:gd name="T9" fmla="*/ 114 h 737"/>
                  <a:gd name="T10" fmla="*/ 170 w 453"/>
                  <a:gd name="T11" fmla="*/ 114 h 737"/>
                  <a:gd name="T12" fmla="*/ 170 w 453"/>
                  <a:gd name="T13" fmla="*/ 57 h 737"/>
                  <a:gd name="T14" fmla="*/ 56 w 453"/>
                  <a:gd name="T15" fmla="*/ 57 h 737"/>
                  <a:gd name="T16" fmla="*/ 56 w 453"/>
                  <a:gd name="T17" fmla="*/ 397 h 737"/>
                  <a:gd name="T18" fmla="*/ 113 w 453"/>
                  <a:gd name="T19" fmla="*/ 397 h 737"/>
                  <a:gd name="T20" fmla="*/ 113 w 453"/>
                  <a:gd name="T21" fmla="*/ 567 h 737"/>
                  <a:gd name="T22" fmla="*/ 56 w 453"/>
                  <a:gd name="T23" fmla="*/ 567 h 737"/>
                  <a:gd name="T24" fmla="*/ 0 w 453"/>
                  <a:gd name="T25" fmla="*/ 567 h 737"/>
                  <a:gd name="T26" fmla="*/ 0 w 453"/>
                  <a:gd name="T27" fmla="*/ 624 h 737"/>
                  <a:gd name="T28" fmla="*/ 56 w 453"/>
                  <a:gd name="T29" fmla="*/ 624 h 737"/>
                  <a:gd name="T30" fmla="*/ 56 w 453"/>
                  <a:gd name="T31" fmla="*/ 681 h 737"/>
                  <a:gd name="T32" fmla="*/ 113 w 453"/>
                  <a:gd name="T33" fmla="*/ 681 h 737"/>
                  <a:gd name="T34" fmla="*/ 113 w 453"/>
                  <a:gd name="T35" fmla="*/ 737 h 737"/>
                  <a:gd name="T36" fmla="*/ 170 w 453"/>
                  <a:gd name="T37" fmla="*/ 737 h 737"/>
                  <a:gd name="T38" fmla="*/ 170 w 453"/>
                  <a:gd name="T39" fmla="*/ 681 h 737"/>
                  <a:gd name="T40" fmla="*/ 283 w 453"/>
                  <a:gd name="T41" fmla="*/ 681 h 737"/>
                  <a:gd name="T42" fmla="*/ 283 w 453"/>
                  <a:gd name="T43" fmla="*/ 624 h 737"/>
                  <a:gd name="T44" fmla="*/ 340 w 453"/>
                  <a:gd name="T45" fmla="*/ 624 h 737"/>
                  <a:gd name="T46" fmla="*/ 340 w 453"/>
                  <a:gd name="T47" fmla="*/ 454 h 737"/>
                  <a:gd name="T48" fmla="*/ 283 w 453"/>
                  <a:gd name="T49" fmla="*/ 454 h 737"/>
                  <a:gd name="T50" fmla="*/ 283 w 453"/>
                  <a:gd name="T51" fmla="*/ 341 h 737"/>
                  <a:gd name="T52" fmla="*/ 340 w 453"/>
                  <a:gd name="T53" fmla="*/ 341 h 737"/>
                  <a:gd name="T54" fmla="*/ 340 w 453"/>
                  <a:gd name="T55" fmla="*/ 284 h 737"/>
                  <a:gd name="T56" fmla="*/ 397 w 453"/>
                  <a:gd name="T57" fmla="*/ 284 h 737"/>
                  <a:gd name="T58" fmla="*/ 397 w 453"/>
                  <a:gd name="T59" fmla="*/ 114 h 737"/>
                  <a:gd name="T60" fmla="*/ 453 w 453"/>
                  <a:gd name="T61" fmla="*/ 114 h 737"/>
                  <a:gd name="T62" fmla="*/ 453 w 453"/>
                  <a:gd name="T63" fmla="*/ 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453" h="737">
                    <a:moveTo>
                      <a:pt x="453" y="0"/>
                    </a:moveTo>
                    <a:lnTo>
                      <a:pt x="283" y="0"/>
                    </a:lnTo>
                    <a:lnTo>
                      <a:pt x="283" y="170"/>
                    </a:lnTo>
                    <a:lnTo>
                      <a:pt x="227" y="170"/>
                    </a:lnTo>
                    <a:lnTo>
                      <a:pt x="227" y="114"/>
                    </a:lnTo>
                    <a:lnTo>
                      <a:pt x="170" y="114"/>
                    </a:lnTo>
                    <a:lnTo>
                      <a:pt x="170" y="57"/>
                    </a:lnTo>
                    <a:lnTo>
                      <a:pt x="56" y="57"/>
                    </a:lnTo>
                    <a:lnTo>
                      <a:pt x="56" y="397"/>
                    </a:lnTo>
                    <a:lnTo>
                      <a:pt x="113" y="397"/>
                    </a:lnTo>
                    <a:lnTo>
                      <a:pt x="113" y="567"/>
                    </a:lnTo>
                    <a:lnTo>
                      <a:pt x="56" y="567"/>
                    </a:lnTo>
                    <a:lnTo>
                      <a:pt x="0" y="567"/>
                    </a:lnTo>
                    <a:lnTo>
                      <a:pt x="0" y="624"/>
                    </a:lnTo>
                    <a:lnTo>
                      <a:pt x="56" y="624"/>
                    </a:lnTo>
                    <a:lnTo>
                      <a:pt x="56" y="681"/>
                    </a:lnTo>
                    <a:lnTo>
                      <a:pt x="113" y="681"/>
                    </a:lnTo>
                    <a:lnTo>
                      <a:pt x="113" y="737"/>
                    </a:lnTo>
                    <a:lnTo>
                      <a:pt x="170" y="737"/>
                    </a:lnTo>
                    <a:lnTo>
                      <a:pt x="170" y="681"/>
                    </a:lnTo>
                    <a:lnTo>
                      <a:pt x="283" y="681"/>
                    </a:lnTo>
                    <a:lnTo>
                      <a:pt x="283" y="624"/>
                    </a:lnTo>
                    <a:lnTo>
                      <a:pt x="340" y="624"/>
                    </a:lnTo>
                    <a:lnTo>
                      <a:pt x="340" y="454"/>
                    </a:lnTo>
                    <a:lnTo>
                      <a:pt x="283" y="454"/>
                    </a:lnTo>
                    <a:lnTo>
                      <a:pt x="283" y="341"/>
                    </a:lnTo>
                    <a:lnTo>
                      <a:pt x="340" y="341"/>
                    </a:lnTo>
                    <a:lnTo>
                      <a:pt x="340" y="284"/>
                    </a:lnTo>
                    <a:lnTo>
                      <a:pt x="397" y="284"/>
                    </a:lnTo>
                    <a:lnTo>
                      <a:pt x="397" y="114"/>
                    </a:lnTo>
                    <a:lnTo>
                      <a:pt x="453" y="114"/>
                    </a:lnTo>
                    <a:lnTo>
                      <a:pt x="45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2" name="Freeform 318"/>
              <p:cNvSpPr>
                <a:spLocks/>
              </p:cNvSpPr>
              <p:nvPr/>
            </p:nvSpPr>
            <p:spPr bwMode="auto">
              <a:xfrm>
                <a:off x="1380" y="2274"/>
                <a:ext cx="283" cy="397"/>
              </a:xfrm>
              <a:custGeom>
                <a:avLst/>
                <a:gdLst>
                  <a:gd name="T0" fmla="*/ 0 w 283"/>
                  <a:gd name="T1" fmla="*/ 114 h 397"/>
                  <a:gd name="T2" fmla="*/ 0 w 283"/>
                  <a:gd name="T3" fmla="*/ 170 h 397"/>
                  <a:gd name="T4" fmla="*/ 56 w 283"/>
                  <a:gd name="T5" fmla="*/ 170 h 397"/>
                  <a:gd name="T6" fmla="*/ 56 w 283"/>
                  <a:gd name="T7" fmla="*/ 284 h 397"/>
                  <a:gd name="T8" fmla="*/ 0 w 283"/>
                  <a:gd name="T9" fmla="*/ 284 h 397"/>
                  <a:gd name="T10" fmla="*/ 0 w 283"/>
                  <a:gd name="T11" fmla="*/ 340 h 397"/>
                  <a:gd name="T12" fmla="*/ 113 w 283"/>
                  <a:gd name="T13" fmla="*/ 340 h 397"/>
                  <a:gd name="T14" fmla="*/ 113 w 283"/>
                  <a:gd name="T15" fmla="*/ 397 h 397"/>
                  <a:gd name="T16" fmla="*/ 170 w 283"/>
                  <a:gd name="T17" fmla="*/ 397 h 397"/>
                  <a:gd name="T18" fmla="*/ 170 w 283"/>
                  <a:gd name="T19" fmla="*/ 340 h 397"/>
                  <a:gd name="T20" fmla="*/ 226 w 283"/>
                  <a:gd name="T21" fmla="*/ 340 h 397"/>
                  <a:gd name="T22" fmla="*/ 226 w 283"/>
                  <a:gd name="T23" fmla="*/ 284 h 397"/>
                  <a:gd name="T24" fmla="*/ 283 w 283"/>
                  <a:gd name="T25" fmla="*/ 284 h 397"/>
                  <a:gd name="T26" fmla="*/ 283 w 283"/>
                  <a:gd name="T27" fmla="*/ 57 h 397"/>
                  <a:gd name="T28" fmla="*/ 226 w 283"/>
                  <a:gd name="T29" fmla="*/ 57 h 397"/>
                  <a:gd name="T30" fmla="*/ 226 w 283"/>
                  <a:gd name="T31" fmla="*/ 0 h 397"/>
                  <a:gd name="T32" fmla="*/ 113 w 283"/>
                  <a:gd name="T33" fmla="*/ 0 h 397"/>
                  <a:gd name="T34" fmla="*/ 113 w 283"/>
                  <a:gd name="T35" fmla="*/ 57 h 397"/>
                  <a:gd name="T36" fmla="*/ 170 w 283"/>
                  <a:gd name="T37" fmla="*/ 57 h 397"/>
                  <a:gd name="T38" fmla="*/ 170 w 283"/>
                  <a:gd name="T39" fmla="*/ 114 h 397"/>
                  <a:gd name="T40" fmla="*/ 0 w 283"/>
                  <a:gd name="T41" fmla="*/ 114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283" h="397">
                    <a:moveTo>
                      <a:pt x="0" y="114"/>
                    </a:moveTo>
                    <a:lnTo>
                      <a:pt x="0" y="170"/>
                    </a:lnTo>
                    <a:lnTo>
                      <a:pt x="56" y="170"/>
                    </a:lnTo>
                    <a:lnTo>
                      <a:pt x="56" y="284"/>
                    </a:lnTo>
                    <a:lnTo>
                      <a:pt x="0" y="284"/>
                    </a:lnTo>
                    <a:lnTo>
                      <a:pt x="0" y="340"/>
                    </a:lnTo>
                    <a:lnTo>
                      <a:pt x="113" y="340"/>
                    </a:lnTo>
                    <a:lnTo>
                      <a:pt x="113" y="397"/>
                    </a:lnTo>
                    <a:lnTo>
                      <a:pt x="170" y="397"/>
                    </a:lnTo>
                    <a:lnTo>
                      <a:pt x="170" y="340"/>
                    </a:lnTo>
                    <a:lnTo>
                      <a:pt x="226" y="340"/>
                    </a:lnTo>
                    <a:lnTo>
                      <a:pt x="226" y="284"/>
                    </a:lnTo>
                    <a:lnTo>
                      <a:pt x="283" y="284"/>
                    </a:lnTo>
                    <a:lnTo>
                      <a:pt x="283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113" y="0"/>
                    </a:lnTo>
                    <a:lnTo>
                      <a:pt x="113" y="57"/>
                    </a:lnTo>
                    <a:lnTo>
                      <a:pt x="170" y="57"/>
                    </a:lnTo>
                    <a:lnTo>
                      <a:pt x="170" y="114"/>
                    </a:lnTo>
                    <a:lnTo>
                      <a:pt x="0" y="11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3" name="Freeform 319"/>
              <p:cNvSpPr>
                <a:spLocks/>
              </p:cNvSpPr>
              <p:nvPr/>
            </p:nvSpPr>
            <p:spPr bwMode="auto">
              <a:xfrm>
                <a:off x="1493" y="1651"/>
                <a:ext cx="794" cy="396"/>
              </a:xfrm>
              <a:custGeom>
                <a:avLst/>
                <a:gdLst>
                  <a:gd name="T0" fmla="*/ 170 w 794"/>
                  <a:gd name="T1" fmla="*/ 0 h 396"/>
                  <a:gd name="T2" fmla="*/ 170 w 794"/>
                  <a:gd name="T3" fmla="*/ 56 h 396"/>
                  <a:gd name="T4" fmla="*/ 113 w 794"/>
                  <a:gd name="T5" fmla="*/ 56 h 396"/>
                  <a:gd name="T6" fmla="*/ 113 w 794"/>
                  <a:gd name="T7" fmla="*/ 113 h 396"/>
                  <a:gd name="T8" fmla="*/ 0 w 794"/>
                  <a:gd name="T9" fmla="*/ 113 h 396"/>
                  <a:gd name="T10" fmla="*/ 0 w 794"/>
                  <a:gd name="T11" fmla="*/ 226 h 396"/>
                  <a:gd name="T12" fmla="*/ 57 w 794"/>
                  <a:gd name="T13" fmla="*/ 226 h 396"/>
                  <a:gd name="T14" fmla="*/ 57 w 794"/>
                  <a:gd name="T15" fmla="*/ 283 h 396"/>
                  <a:gd name="T16" fmla="*/ 284 w 794"/>
                  <a:gd name="T17" fmla="*/ 283 h 396"/>
                  <a:gd name="T18" fmla="*/ 284 w 794"/>
                  <a:gd name="T19" fmla="*/ 340 h 396"/>
                  <a:gd name="T20" fmla="*/ 624 w 794"/>
                  <a:gd name="T21" fmla="*/ 340 h 396"/>
                  <a:gd name="T22" fmla="*/ 624 w 794"/>
                  <a:gd name="T23" fmla="*/ 396 h 396"/>
                  <a:gd name="T24" fmla="*/ 794 w 794"/>
                  <a:gd name="T25" fmla="*/ 396 h 396"/>
                  <a:gd name="T26" fmla="*/ 794 w 794"/>
                  <a:gd name="T27" fmla="*/ 340 h 396"/>
                  <a:gd name="T28" fmla="*/ 737 w 794"/>
                  <a:gd name="T29" fmla="*/ 340 h 396"/>
                  <a:gd name="T30" fmla="*/ 737 w 794"/>
                  <a:gd name="T31" fmla="*/ 226 h 396"/>
                  <a:gd name="T32" fmla="*/ 680 w 794"/>
                  <a:gd name="T33" fmla="*/ 226 h 396"/>
                  <a:gd name="T34" fmla="*/ 680 w 794"/>
                  <a:gd name="T35" fmla="*/ 170 h 396"/>
                  <a:gd name="T36" fmla="*/ 567 w 794"/>
                  <a:gd name="T37" fmla="*/ 170 h 396"/>
                  <a:gd name="T38" fmla="*/ 567 w 794"/>
                  <a:gd name="T39" fmla="*/ 113 h 396"/>
                  <a:gd name="T40" fmla="*/ 454 w 794"/>
                  <a:gd name="T41" fmla="*/ 113 h 396"/>
                  <a:gd name="T42" fmla="*/ 454 w 794"/>
                  <a:gd name="T43" fmla="*/ 170 h 396"/>
                  <a:gd name="T44" fmla="*/ 397 w 794"/>
                  <a:gd name="T45" fmla="*/ 170 h 396"/>
                  <a:gd name="T46" fmla="*/ 397 w 794"/>
                  <a:gd name="T47" fmla="*/ 113 h 396"/>
                  <a:gd name="T48" fmla="*/ 340 w 794"/>
                  <a:gd name="T49" fmla="*/ 113 h 396"/>
                  <a:gd name="T50" fmla="*/ 340 w 794"/>
                  <a:gd name="T51" fmla="*/ 56 h 396"/>
                  <a:gd name="T52" fmla="*/ 227 w 794"/>
                  <a:gd name="T53" fmla="*/ 56 h 396"/>
                  <a:gd name="T54" fmla="*/ 227 w 794"/>
                  <a:gd name="T55" fmla="*/ 0 h 396"/>
                  <a:gd name="T56" fmla="*/ 170 w 794"/>
                  <a:gd name="T57" fmla="*/ 0 h 3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794" h="396">
                    <a:moveTo>
                      <a:pt x="170" y="0"/>
                    </a:moveTo>
                    <a:lnTo>
                      <a:pt x="170" y="56"/>
                    </a:lnTo>
                    <a:lnTo>
                      <a:pt x="113" y="56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226"/>
                    </a:lnTo>
                    <a:lnTo>
                      <a:pt x="57" y="226"/>
                    </a:lnTo>
                    <a:lnTo>
                      <a:pt x="57" y="283"/>
                    </a:lnTo>
                    <a:lnTo>
                      <a:pt x="284" y="283"/>
                    </a:lnTo>
                    <a:lnTo>
                      <a:pt x="284" y="340"/>
                    </a:lnTo>
                    <a:lnTo>
                      <a:pt x="624" y="340"/>
                    </a:lnTo>
                    <a:lnTo>
                      <a:pt x="624" y="396"/>
                    </a:lnTo>
                    <a:lnTo>
                      <a:pt x="794" y="396"/>
                    </a:lnTo>
                    <a:lnTo>
                      <a:pt x="794" y="340"/>
                    </a:lnTo>
                    <a:lnTo>
                      <a:pt x="737" y="340"/>
                    </a:lnTo>
                    <a:lnTo>
                      <a:pt x="737" y="226"/>
                    </a:lnTo>
                    <a:lnTo>
                      <a:pt x="680" y="226"/>
                    </a:lnTo>
                    <a:lnTo>
                      <a:pt x="680" y="170"/>
                    </a:lnTo>
                    <a:lnTo>
                      <a:pt x="567" y="170"/>
                    </a:lnTo>
                    <a:lnTo>
                      <a:pt x="567" y="113"/>
                    </a:lnTo>
                    <a:lnTo>
                      <a:pt x="454" y="113"/>
                    </a:lnTo>
                    <a:lnTo>
                      <a:pt x="454" y="170"/>
                    </a:lnTo>
                    <a:lnTo>
                      <a:pt x="397" y="170"/>
                    </a:lnTo>
                    <a:lnTo>
                      <a:pt x="397" y="113"/>
                    </a:lnTo>
                    <a:lnTo>
                      <a:pt x="340" y="113"/>
                    </a:lnTo>
                    <a:lnTo>
                      <a:pt x="340" y="56"/>
                    </a:lnTo>
                    <a:lnTo>
                      <a:pt x="227" y="56"/>
                    </a:lnTo>
                    <a:lnTo>
                      <a:pt x="227" y="0"/>
                    </a:lnTo>
                    <a:lnTo>
                      <a:pt x="17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4" name="Freeform 320"/>
              <p:cNvSpPr>
                <a:spLocks/>
              </p:cNvSpPr>
              <p:nvPr/>
            </p:nvSpPr>
            <p:spPr bwMode="auto">
              <a:xfrm>
                <a:off x="926" y="1594"/>
                <a:ext cx="397" cy="510"/>
              </a:xfrm>
              <a:custGeom>
                <a:avLst/>
                <a:gdLst>
                  <a:gd name="T0" fmla="*/ 227 w 397"/>
                  <a:gd name="T1" fmla="*/ 0 h 510"/>
                  <a:gd name="T2" fmla="*/ 227 w 397"/>
                  <a:gd name="T3" fmla="*/ 113 h 510"/>
                  <a:gd name="T4" fmla="*/ 284 w 397"/>
                  <a:gd name="T5" fmla="*/ 113 h 510"/>
                  <a:gd name="T6" fmla="*/ 284 w 397"/>
                  <a:gd name="T7" fmla="*/ 170 h 510"/>
                  <a:gd name="T8" fmla="*/ 340 w 397"/>
                  <a:gd name="T9" fmla="*/ 170 h 510"/>
                  <a:gd name="T10" fmla="*/ 340 w 397"/>
                  <a:gd name="T11" fmla="*/ 397 h 510"/>
                  <a:gd name="T12" fmla="*/ 397 w 397"/>
                  <a:gd name="T13" fmla="*/ 397 h 510"/>
                  <a:gd name="T14" fmla="*/ 397 w 397"/>
                  <a:gd name="T15" fmla="*/ 510 h 510"/>
                  <a:gd name="T16" fmla="*/ 284 w 397"/>
                  <a:gd name="T17" fmla="*/ 510 h 510"/>
                  <a:gd name="T18" fmla="*/ 284 w 397"/>
                  <a:gd name="T19" fmla="*/ 397 h 510"/>
                  <a:gd name="T20" fmla="*/ 227 w 397"/>
                  <a:gd name="T21" fmla="*/ 397 h 510"/>
                  <a:gd name="T22" fmla="*/ 227 w 397"/>
                  <a:gd name="T23" fmla="*/ 453 h 510"/>
                  <a:gd name="T24" fmla="*/ 170 w 397"/>
                  <a:gd name="T25" fmla="*/ 453 h 510"/>
                  <a:gd name="T26" fmla="*/ 170 w 397"/>
                  <a:gd name="T27" fmla="*/ 510 h 510"/>
                  <a:gd name="T28" fmla="*/ 57 w 397"/>
                  <a:gd name="T29" fmla="*/ 510 h 510"/>
                  <a:gd name="T30" fmla="*/ 57 w 397"/>
                  <a:gd name="T31" fmla="*/ 340 h 510"/>
                  <a:gd name="T32" fmla="*/ 113 w 397"/>
                  <a:gd name="T33" fmla="*/ 340 h 510"/>
                  <a:gd name="T34" fmla="*/ 113 w 397"/>
                  <a:gd name="T35" fmla="*/ 283 h 510"/>
                  <a:gd name="T36" fmla="*/ 57 w 397"/>
                  <a:gd name="T37" fmla="*/ 283 h 510"/>
                  <a:gd name="T38" fmla="*/ 57 w 397"/>
                  <a:gd name="T39" fmla="*/ 113 h 510"/>
                  <a:gd name="T40" fmla="*/ 0 w 397"/>
                  <a:gd name="T41" fmla="*/ 113 h 510"/>
                  <a:gd name="T42" fmla="*/ 0 w 397"/>
                  <a:gd name="T43" fmla="*/ 0 h 510"/>
                  <a:gd name="T44" fmla="*/ 227 w 397"/>
                  <a:gd name="T45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397" h="510">
                    <a:moveTo>
                      <a:pt x="227" y="0"/>
                    </a:moveTo>
                    <a:lnTo>
                      <a:pt x="227" y="113"/>
                    </a:lnTo>
                    <a:lnTo>
                      <a:pt x="284" y="113"/>
                    </a:lnTo>
                    <a:lnTo>
                      <a:pt x="284" y="170"/>
                    </a:lnTo>
                    <a:lnTo>
                      <a:pt x="340" y="170"/>
                    </a:lnTo>
                    <a:lnTo>
                      <a:pt x="340" y="397"/>
                    </a:lnTo>
                    <a:lnTo>
                      <a:pt x="397" y="397"/>
                    </a:lnTo>
                    <a:lnTo>
                      <a:pt x="397" y="510"/>
                    </a:lnTo>
                    <a:lnTo>
                      <a:pt x="284" y="510"/>
                    </a:lnTo>
                    <a:lnTo>
                      <a:pt x="284" y="397"/>
                    </a:lnTo>
                    <a:lnTo>
                      <a:pt x="227" y="397"/>
                    </a:lnTo>
                    <a:lnTo>
                      <a:pt x="227" y="453"/>
                    </a:lnTo>
                    <a:lnTo>
                      <a:pt x="170" y="453"/>
                    </a:lnTo>
                    <a:lnTo>
                      <a:pt x="170" y="510"/>
                    </a:lnTo>
                    <a:lnTo>
                      <a:pt x="57" y="510"/>
                    </a:lnTo>
                    <a:lnTo>
                      <a:pt x="57" y="340"/>
                    </a:lnTo>
                    <a:lnTo>
                      <a:pt x="113" y="340"/>
                    </a:lnTo>
                    <a:lnTo>
                      <a:pt x="113" y="283"/>
                    </a:lnTo>
                    <a:lnTo>
                      <a:pt x="57" y="283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0"/>
                    </a:lnTo>
                    <a:lnTo>
                      <a:pt x="22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6" name="Freeform 322"/>
              <p:cNvSpPr>
                <a:spLocks/>
              </p:cNvSpPr>
              <p:nvPr/>
            </p:nvSpPr>
            <p:spPr bwMode="auto">
              <a:xfrm>
                <a:off x="926" y="1991"/>
                <a:ext cx="624" cy="623"/>
              </a:xfrm>
              <a:custGeom>
                <a:avLst/>
                <a:gdLst>
                  <a:gd name="T0" fmla="*/ 340 w 624"/>
                  <a:gd name="T1" fmla="*/ 113 h 623"/>
                  <a:gd name="T2" fmla="*/ 340 w 624"/>
                  <a:gd name="T3" fmla="*/ 170 h 623"/>
                  <a:gd name="T4" fmla="*/ 397 w 624"/>
                  <a:gd name="T5" fmla="*/ 170 h 623"/>
                  <a:gd name="T6" fmla="*/ 397 w 624"/>
                  <a:gd name="T7" fmla="*/ 283 h 623"/>
                  <a:gd name="T8" fmla="*/ 454 w 624"/>
                  <a:gd name="T9" fmla="*/ 283 h 623"/>
                  <a:gd name="T10" fmla="*/ 454 w 624"/>
                  <a:gd name="T11" fmla="*/ 340 h 623"/>
                  <a:gd name="T12" fmla="*/ 510 w 624"/>
                  <a:gd name="T13" fmla="*/ 340 h 623"/>
                  <a:gd name="T14" fmla="*/ 510 w 624"/>
                  <a:gd name="T15" fmla="*/ 283 h 623"/>
                  <a:gd name="T16" fmla="*/ 567 w 624"/>
                  <a:gd name="T17" fmla="*/ 283 h 623"/>
                  <a:gd name="T18" fmla="*/ 567 w 624"/>
                  <a:gd name="T19" fmla="*/ 340 h 623"/>
                  <a:gd name="T20" fmla="*/ 624 w 624"/>
                  <a:gd name="T21" fmla="*/ 340 h 623"/>
                  <a:gd name="T22" fmla="*/ 624 w 624"/>
                  <a:gd name="T23" fmla="*/ 397 h 623"/>
                  <a:gd name="T24" fmla="*/ 454 w 624"/>
                  <a:gd name="T25" fmla="*/ 397 h 623"/>
                  <a:gd name="T26" fmla="*/ 454 w 624"/>
                  <a:gd name="T27" fmla="*/ 453 h 623"/>
                  <a:gd name="T28" fmla="*/ 340 w 624"/>
                  <a:gd name="T29" fmla="*/ 453 h 623"/>
                  <a:gd name="T30" fmla="*/ 340 w 624"/>
                  <a:gd name="T31" fmla="*/ 623 h 623"/>
                  <a:gd name="T32" fmla="*/ 284 w 624"/>
                  <a:gd name="T33" fmla="*/ 623 h 623"/>
                  <a:gd name="T34" fmla="*/ 284 w 624"/>
                  <a:gd name="T35" fmla="*/ 567 h 623"/>
                  <a:gd name="T36" fmla="*/ 227 w 624"/>
                  <a:gd name="T37" fmla="*/ 567 h 623"/>
                  <a:gd name="T38" fmla="*/ 227 w 624"/>
                  <a:gd name="T39" fmla="*/ 510 h 623"/>
                  <a:gd name="T40" fmla="*/ 113 w 624"/>
                  <a:gd name="T41" fmla="*/ 510 h 623"/>
                  <a:gd name="T42" fmla="*/ 113 w 624"/>
                  <a:gd name="T43" fmla="*/ 623 h 623"/>
                  <a:gd name="T44" fmla="*/ 0 w 624"/>
                  <a:gd name="T45" fmla="*/ 623 h 623"/>
                  <a:gd name="T46" fmla="*/ 0 w 624"/>
                  <a:gd name="T47" fmla="*/ 453 h 623"/>
                  <a:gd name="T48" fmla="*/ 57 w 624"/>
                  <a:gd name="T49" fmla="*/ 453 h 623"/>
                  <a:gd name="T50" fmla="*/ 57 w 624"/>
                  <a:gd name="T51" fmla="*/ 113 h 623"/>
                  <a:gd name="T52" fmla="*/ 170 w 624"/>
                  <a:gd name="T53" fmla="*/ 113 h 623"/>
                  <a:gd name="T54" fmla="*/ 170 w 624"/>
                  <a:gd name="T55" fmla="*/ 56 h 623"/>
                  <a:gd name="T56" fmla="*/ 227 w 624"/>
                  <a:gd name="T57" fmla="*/ 56 h 623"/>
                  <a:gd name="T58" fmla="*/ 227 w 624"/>
                  <a:gd name="T59" fmla="*/ 0 h 623"/>
                  <a:gd name="T60" fmla="*/ 284 w 624"/>
                  <a:gd name="T61" fmla="*/ 0 h 623"/>
                  <a:gd name="T62" fmla="*/ 284 w 624"/>
                  <a:gd name="T63" fmla="*/ 113 h 623"/>
                  <a:gd name="T64" fmla="*/ 340 w 624"/>
                  <a:gd name="T65" fmla="*/ 113 h 6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624" h="623">
                    <a:moveTo>
                      <a:pt x="340" y="113"/>
                    </a:move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340"/>
                    </a:lnTo>
                    <a:lnTo>
                      <a:pt x="510" y="340"/>
                    </a:lnTo>
                    <a:lnTo>
                      <a:pt x="510" y="283"/>
                    </a:lnTo>
                    <a:lnTo>
                      <a:pt x="567" y="283"/>
                    </a:lnTo>
                    <a:lnTo>
                      <a:pt x="567" y="340"/>
                    </a:lnTo>
                    <a:lnTo>
                      <a:pt x="624" y="340"/>
                    </a:lnTo>
                    <a:lnTo>
                      <a:pt x="624" y="397"/>
                    </a:lnTo>
                    <a:lnTo>
                      <a:pt x="454" y="397"/>
                    </a:lnTo>
                    <a:lnTo>
                      <a:pt x="454" y="453"/>
                    </a:lnTo>
                    <a:lnTo>
                      <a:pt x="340" y="453"/>
                    </a:lnTo>
                    <a:lnTo>
                      <a:pt x="340" y="623"/>
                    </a:lnTo>
                    <a:lnTo>
                      <a:pt x="284" y="623"/>
                    </a:lnTo>
                    <a:lnTo>
                      <a:pt x="284" y="567"/>
                    </a:lnTo>
                    <a:lnTo>
                      <a:pt x="227" y="567"/>
                    </a:lnTo>
                    <a:lnTo>
                      <a:pt x="227" y="510"/>
                    </a:lnTo>
                    <a:lnTo>
                      <a:pt x="113" y="510"/>
                    </a:lnTo>
                    <a:lnTo>
                      <a:pt x="113" y="623"/>
                    </a:lnTo>
                    <a:lnTo>
                      <a:pt x="0" y="623"/>
                    </a:lnTo>
                    <a:lnTo>
                      <a:pt x="0" y="453"/>
                    </a:lnTo>
                    <a:lnTo>
                      <a:pt x="57" y="453"/>
                    </a:lnTo>
                    <a:lnTo>
                      <a:pt x="57" y="113"/>
                    </a:lnTo>
                    <a:lnTo>
                      <a:pt x="170" y="113"/>
                    </a:lnTo>
                    <a:lnTo>
                      <a:pt x="170" y="56"/>
                    </a:lnTo>
                    <a:lnTo>
                      <a:pt x="227" y="56"/>
                    </a:lnTo>
                    <a:lnTo>
                      <a:pt x="227" y="0"/>
                    </a:lnTo>
                    <a:lnTo>
                      <a:pt x="284" y="0"/>
                    </a:lnTo>
                    <a:lnTo>
                      <a:pt x="284" y="113"/>
                    </a:lnTo>
                    <a:lnTo>
                      <a:pt x="340" y="11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8" name="Freeform 324"/>
              <p:cNvSpPr>
                <a:spLocks/>
              </p:cNvSpPr>
              <p:nvPr/>
            </p:nvSpPr>
            <p:spPr bwMode="auto">
              <a:xfrm>
                <a:off x="1153" y="1480"/>
                <a:ext cx="964" cy="851"/>
              </a:xfrm>
              <a:custGeom>
                <a:avLst/>
                <a:gdLst>
                  <a:gd name="T0" fmla="*/ 113 w 964"/>
                  <a:gd name="T1" fmla="*/ 0 h 851"/>
                  <a:gd name="T2" fmla="*/ 227 w 964"/>
                  <a:gd name="T3" fmla="*/ 0 h 851"/>
                  <a:gd name="T4" fmla="*/ 227 w 964"/>
                  <a:gd name="T5" fmla="*/ 57 h 851"/>
                  <a:gd name="T6" fmla="*/ 340 w 964"/>
                  <a:gd name="T7" fmla="*/ 57 h 851"/>
                  <a:gd name="T8" fmla="*/ 340 w 964"/>
                  <a:gd name="T9" fmla="*/ 114 h 851"/>
                  <a:gd name="T10" fmla="*/ 510 w 964"/>
                  <a:gd name="T11" fmla="*/ 114 h 851"/>
                  <a:gd name="T12" fmla="*/ 510 w 964"/>
                  <a:gd name="T13" fmla="*/ 227 h 851"/>
                  <a:gd name="T14" fmla="*/ 453 w 964"/>
                  <a:gd name="T15" fmla="*/ 227 h 851"/>
                  <a:gd name="T16" fmla="*/ 453 w 964"/>
                  <a:gd name="T17" fmla="*/ 284 h 851"/>
                  <a:gd name="T18" fmla="*/ 340 w 964"/>
                  <a:gd name="T19" fmla="*/ 284 h 851"/>
                  <a:gd name="T20" fmla="*/ 340 w 964"/>
                  <a:gd name="T21" fmla="*/ 397 h 851"/>
                  <a:gd name="T22" fmla="*/ 397 w 964"/>
                  <a:gd name="T23" fmla="*/ 397 h 851"/>
                  <a:gd name="T24" fmla="*/ 397 w 964"/>
                  <a:gd name="T25" fmla="*/ 454 h 851"/>
                  <a:gd name="T26" fmla="*/ 624 w 964"/>
                  <a:gd name="T27" fmla="*/ 454 h 851"/>
                  <a:gd name="T28" fmla="*/ 624 w 964"/>
                  <a:gd name="T29" fmla="*/ 511 h 851"/>
                  <a:gd name="T30" fmla="*/ 964 w 964"/>
                  <a:gd name="T31" fmla="*/ 511 h 851"/>
                  <a:gd name="T32" fmla="*/ 964 w 964"/>
                  <a:gd name="T33" fmla="*/ 624 h 851"/>
                  <a:gd name="T34" fmla="*/ 624 w 964"/>
                  <a:gd name="T35" fmla="*/ 624 h 851"/>
                  <a:gd name="T36" fmla="*/ 624 w 964"/>
                  <a:gd name="T37" fmla="*/ 681 h 851"/>
                  <a:gd name="T38" fmla="*/ 567 w 964"/>
                  <a:gd name="T39" fmla="*/ 681 h 851"/>
                  <a:gd name="T40" fmla="*/ 567 w 964"/>
                  <a:gd name="T41" fmla="*/ 794 h 851"/>
                  <a:gd name="T42" fmla="*/ 510 w 964"/>
                  <a:gd name="T43" fmla="*/ 794 h 851"/>
                  <a:gd name="T44" fmla="*/ 510 w 964"/>
                  <a:gd name="T45" fmla="*/ 851 h 851"/>
                  <a:gd name="T46" fmla="*/ 453 w 964"/>
                  <a:gd name="T47" fmla="*/ 851 h 851"/>
                  <a:gd name="T48" fmla="*/ 453 w 964"/>
                  <a:gd name="T49" fmla="*/ 794 h 851"/>
                  <a:gd name="T50" fmla="*/ 283 w 964"/>
                  <a:gd name="T51" fmla="*/ 794 h 851"/>
                  <a:gd name="T52" fmla="*/ 283 w 964"/>
                  <a:gd name="T53" fmla="*/ 851 h 851"/>
                  <a:gd name="T54" fmla="*/ 227 w 964"/>
                  <a:gd name="T55" fmla="*/ 851 h 851"/>
                  <a:gd name="T56" fmla="*/ 227 w 964"/>
                  <a:gd name="T57" fmla="*/ 794 h 851"/>
                  <a:gd name="T58" fmla="*/ 170 w 964"/>
                  <a:gd name="T59" fmla="*/ 794 h 851"/>
                  <a:gd name="T60" fmla="*/ 170 w 964"/>
                  <a:gd name="T61" fmla="*/ 681 h 851"/>
                  <a:gd name="T62" fmla="*/ 113 w 964"/>
                  <a:gd name="T63" fmla="*/ 681 h 851"/>
                  <a:gd name="T64" fmla="*/ 113 w 964"/>
                  <a:gd name="T65" fmla="*/ 624 h 851"/>
                  <a:gd name="T66" fmla="*/ 170 w 964"/>
                  <a:gd name="T67" fmla="*/ 624 h 851"/>
                  <a:gd name="T68" fmla="*/ 170 w 964"/>
                  <a:gd name="T69" fmla="*/ 511 h 851"/>
                  <a:gd name="T70" fmla="*/ 113 w 964"/>
                  <a:gd name="T71" fmla="*/ 511 h 851"/>
                  <a:gd name="T72" fmla="*/ 113 w 964"/>
                  <a:gd name="T73" fmla="*/ 284 h 851"/>
                  <a:gd name="T74" fmla="*/ 57 w 964"/>
                  <a:gd name="T75" fmla="*/ 284 h 851"/>
                  <a:gd name="T76" fmla="*/ 57 w 964"/>
                  <a:gd name="T77" fmla="*/ 227 h 851"/>
                  <a:gd name="T78" fmla="*/ 0 w 964"/>
                  <a:gd name="T79" fmla="*/ 227 h 851"/>
                  <a:gd name="T80" fmla="*/ 0 w 964"/>
                  <a:gd name="T81" fmla="*/ 114 h 851"/>
                  <a:gd name="T82" fmla="*/ 57 w 964"/>
                  <a:gd name="T83" fmla="*/ 114 h 851"/>
                  <a:gd name="T84" fmla="*/ 57 w 964"/>
                  <a:gd name="T85" fmla="*/ 57 h 851"/>
                  <a:gd name="T86" fmla="*/ 113 w 964"/>
                  <a:gd name="T87" fmla="*/ 57 h 851"/>
                  <a:gd name="T88" fmla="*/ 113 w 964"/>
                  <a:gd name="T89" fmla="*/ 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964" h="851">
                    <a:moveTo>
                      <a:pt x="113" y="0"/>
                    </a:moveTo>
                    <a:lnTo>
                      <a:pt x="227" y="0"/>
                    </a:lnTo>
                    <a:lnTo>
                      <a:pt x="227" y="57"/>
                    </a:lnTo>
                    <a:lnTo>
                      <a:pt x="340" y="57"/>
                    </a:lnTo>
                    <a:lnTo>
                      <a:pt x="340" y="114"/>
                    </a:lnTo>
                    <a:lnTo>
                      <a:pt x="510" y="114"/>
                    </a:lnTo>
                    <a:lnTo>
                      <a:pt x="510" y="227"/>
                    </a:lnTo>
                    <a:lnTo>
                      <a:pt x="453" y="227"/>
                    </a:lnTo>
                    <a:lnTo>
                      <a:pt x="453" y="284"/>
                    </a:lnTo>
                    <a:lnTo>
                      <a:pt x="340" y="284"/>
                    </a:lnTo>
                    <a:lnTo>
                      <a:pt x="340" y="397"/>
                    </a:lnTo>
                    <a:lnTo>
                      <a:pt x="397" y="397"/>
                    </a:lnTo>
                    <a:lnTo>
                      <a:pt x="397" y="454"/>
                    </a:lnTo>
                    <a:lnTo>
                      <a:pt x="624" y="454"/>
                    </a:lnTo>
                    <a:lnTo>
                      <a:pt x="624" y="511"/>
                    </a:lnTo>
                    <a:lnTo>
                      <a:pt x="964" y="511"/>
                    </a:lnTo>
                    <a:lnTo>
                      <a:pt x="964" y="624"/>
                    </a:lnTo>
                    <a:lnTo>
                      <a:pt x="624" y="624"/>
                    </a:lnTo>
                    <a:lnTo>
                      <a:pt x="624" y="681"/>
                    </a:lnTo>
                    <a:lnTo>
                      <a:pt x="567" y="681"/>
                    </a:lnTo>
                    <a:lnTo>
                      <a:pt x="567" y="794"/>
                    </a:lnTo>
                    <a:lnTo>
                      <a:pt x="510" y="794"/>
                    </a:lnTo>
                    <a:lnTo>
                      <a:pt x="510" y="851"/>
                    </a:lnTo>
                    <a:lnTo>
                      <a:pt x="453" y="851"/>
                    </a:lnTo>
                    <a:lnTo>
                      <a:pt x="453" y="794"/>
                    </a:lnTo>
                    <a:lnTo>
                      <a:pt x="283" y="794"/>
                    </a:lnTo>
                    <a:lnTo>
                      <a:pt x="283" y="851"/>
                    </a:lnTo>
                    <a:lnTo>
                      <a:pt x="227" y="851"/>
                    </a:lnTo>
                    <a:lnTo>
                      <a:pt x="227" y="794"/>
                    </a:lnTo>
                    <a:lnTo>
                      <a:pt x="170" y="794"/>
                    </a:lnTo>
                    <a:lnTo>
                      <a:pt x="170" y="681"/>
                    </a:lnTo>
                    <a:lnTo>
                      <a:pt x="113" y="681"/>
                    </a:lnTo>
                    <a:lnTo>
                      <a:pt x="113" y="624"/>
                    </a:lnTo>
                    <a:lnTo>
                      <a:pt x="170" y="624"/>
                    </a:lnTo>
                    <a:lnTo>
                      <a:pt x="170" y="511"/>
                    </a:lnTo>
                    <a:lnTo>
                      <a:pt x="113" y="511"/>
                    </a:lnTo>
                    <a:lnTo>
                      <a:pt x="113" y="284"/>
                    </a:lnTo>
                    <a:lnTo>
                      <a:pt x="57" y="284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57"/>
                    </a:lnTo>
                    <a:lnTo>
                      <a:pt x="113" y="57"/>
                    </a:lnTo>
                    <a:lnTo>
                      <a:pt x="11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0" name="Freeform 326"/>
              <p:cNvSpPr>
                <a:spLocks/>
              </p:cNvSpPr>
              <p:nvPr/>
            </p:nvSpPr>
            <p:spPr bwMode="auto">
              <a:xfrm>
                <a:off x="3648" y="2785"/>
                <a:ext cx="680" cy="737"/>
              </a:xfrm>
              <a:custGeom>
                <a:avLst/>
                <a:gdLst>
                  <a:gd name="T0" fmla="*/ 510 w 680"/>
                  <a:gd name="T1" fmla="*/ 737 h 737"/>
                  <a:gd name="T2" fmla="*/ 567 w 680"/>
                  <a:gd name="T3" fmla="*/ 737 h 737"/>
                  <a:gd name="T4" fmla="*/ 567 w 680"/>
                  <a:gd name="T5" fmla="*/ 680 h 737"/>
                  <a:gd name="T6" fmla="*/ 623 w 680"/>
                  <a:gd name="T7" fmla="*/ 680 h 737"/>
                  <a:gd name="T8" fmla="*/ 623 w 680"/>
                  <a:gd name="T9" fmla="*/ 623 h 737"/>
                  <a:gd name="T10" fmla="*/ 680 w 680"/>
                  <a:gd name="T11" fmla="*/ 623 h 737"/>
                  <a:gd name="T12" fmla="*/ 680 w 680"/>
                  <a:gd name="T13" fmla="*/ 510 h 737"/>
                  <a:gd name="T14" fmla="*/ 623 w 680"/>
                  <a:gd name="T15" fmla="*/ 510 h 737"/>
                  <a:gd name="T16" fmla="*/ 623 w 680"/>
                  <a:gd name="T17" fmla="*/ 453 h 737"/>
                  <a:gd name="T18" fmla="*/ 567 w 680"/>
                  <a:gd name="T19" fmla="*/ 453 h 737"/>
                  <a:gd name="T20" fmla="*/ 567 w 680"/>
                  <a:gd name="T21" fmla="*/ 396 h 737"/>
                  <a:gd name="T22" fmla="*/ 623 w 680"/>
                  <a:gd name="T23" fmla="*/ 396 h 737"/>
                  <a:gd name="T24" fmla="*/ 623 w 680"/>
                  <a:gd name="T25" fmla="*/ 340 h 737"/>
                  <a:gd name="T26" fmla="*/ 567 w 680"/>
                  <a:gd name="T27" fmla="*/ 340 h 737"/>
                  <a:gd name="T28" fmla="*/ 567 w 680"/>
                  <a:gd name="T29" fmla="*/ 283 h 737"/>
                  <a:gd name="T30" fmla="*/ 510 w 680"/>
                  <a:gd name="T31" fmla="*/ 283 h 737"/>
                  <a:gd name="T32" fmla="*/ 510 w 680"/>
                  <a:gd name="T33" fmla="*/ 226 h 737"/>
                  <a:gd name="T34" fmla="*/ 397 w 680"/>
                  <a:gd name="T35" fmla="*/ 226 h 737"/>
                  <a:gd name="T36" fmla="*/ 397 w 680"/>
                  <a:gd name="T37" fmla="*/ 56 h 737"/>
                  <a:gd name="T38" fmla="*/ 340 w 680"/>
                  <a:gd name="T39" fmla="*/ 56 h 737"/>
                  <a:gd name="T40" fmla="*/ 340 w 680"/>
                  <a:gd name="T41" fmla="*/ 0 h 737"/>
                  <a:gd name="T42" fmla="*/ 283 w 680"/>
                  <a:gd name="T43" fmla="*/ 0 h 737"/>
                  <a:gd name="T44" fmla="*/ 283 w 680"/>
                  <a:gd name="T45" fmla="*/ 113 h 737"/>
                  <a:gd name="T46" fmla="*/ 227 w 680"/>
                  <a:gd name="T47" fmla="*/ 113 h 737"/>
                  <a:gd name="T48" fmla="*/ 227 w 680"/>
                  <a:gd name="T49" fmla="*/ 170 h 737"/>
                  <a:gd name="T50" fmla="*/ 56 w 680"/>
                  <a:gd name="T51" fmla="*/ 170 h 737"/>
                  <a:gd name="T52" fmla="*/ 56 w 680"/>
                  <a:gd name="T53" fmla="*/ 226 h 737"/>
                  <a:gd name="T54" fmla="*/ 0 w 680"/>
                  <a:gd name="T55" fmla="*/ 226 h 737"/>
                  <a:gd name="T56" fmla="*/ 0 w 680"/>
                  <a:gd name="T57" fmla="*/ 283 h 737"/>
                  <a:gd name="T58" fmla="*/ 56 w 680"/>
                  <a:gd name="T59" fmla="*/ 283 h 737"/>
                  <a:gd name="T60" fmla="*/ 56 w 680"/>
                  <a:gd name="T61" fmla="*/ 340 h 737"/>
                  <a:gd name="T62" fmla="*/ 113 w 680"/>
                  <a:gd name="T63" fmla="*/ 340 h 737"/>
                  <a:gd name="T64" fmla="*/ 113 w 680"/>
                  <a:gd name="T65" fmla="*/ 396 h 737"/>
                  <a:gd name="T66" fmla="*/ 283 w 680"/>
                  <a:gd name="T67" fmla="*/ 396 h 737"/>
                  <a:gd name="T68" fmla="*/ 283 w 680"/>
                  <a:gd name="T69" fmla="*/ 453 h 737"/>
                  <a:gd name="T70" fmla="*/ 227 w 680"/>
                  <a:gd name="T71" fmla="*/ 453 h 737"/>
                  <a:gd name="T72" fmla="*/ 227 w 680"/>
                  <a:gd name="T73" fmla="*/ 510 h 737"/>
                  <a:gd name="T74" fmla="*/ 340 w 680"/>
                  <a:gd name="T75" fmla="*/ 510 h 737"/>
                  <a:gd name="T76" fmla="*/ 340 w 680"/>
                  <a:gd name="T77" fmla="*/ 567 h 737"/>
                  <a:gd name="T78" fmla="*/ 397 w 680"/>
                  <a:gd name="T79" fmla="*/ 567 h 737"/>
                  <a:gd name="T80" fmla="*/ 397 w 680"/>
                  <a:gd name="T81" fmla="*/ 623 h 737"/>
                  <a:gd name="T82" fmla="*/ 340 w 680"/>
                  <a:gd name="T83" fmla="*/ 623 h 737"/>
                  <a:gd name="T84" fmla="*/ 340 w 680"/>
                  <a:gd name="T85" fmla="*/ 680 h 737"/>
                  <a:gd name="T86" fmla="*/ 510 w 680"/>
                  <a:gd name="T87" fmla="*/ 680 h 737"/>
                  <a:gd name="T88" fmla="*/ 510 w 680"/>
                  <a:gd name="T89" fmla="*/ 737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680" h="737">
                    <a:moveTo>
                      <a:pt x="510" y="737"/>
                    </a:moveTo>
                    <a:lnTo>
                      <a:pt x="567" y="737"/>
                    </a:lnTo>
                    <a:lnTo>
                      <a:pt x="567" y="680"/>
                    </a:lnTo>
                    <a:lnTo>
                      <a:pt x="623" y="680"/>
                    </a:lnTo>
                    <a:lnTo>
                      <a:pt x="623" y="623"/>
                    </a:lnTo>
                    <a:lnTo>
                      <a:pt x="680" y="623"/>
                    </a:lnTo>
                    <a:lnTo>
                      <a:pt x="680" y="510"/>
                    </a:lnTo>
                    <a:lnTo>
                      <a:pt x="623" y="510"/>
                    </a:lnTo>
                    <a:lnTo>
                      <a:pt x="623" y="453"/>
                    </a:lnTo>
                    <a:lnTo>
                      <a:pt x="567" y="453"/>
                    </a:lnTo>
                    <a:lnTo>
                      <a:pt x="567" y="396"/>
                    </a:lnTo>
                    <a:lnTo>
                      <a:pt x="623" y="396"/>
                    </a:lnTo>
                    <a:lnTo>
                      <a:pt x="623" y="340"/>
                    </a:lnTo>
                    <a:lnTo>
                      <a:pt x="567" y="340"/>
                    </a:lnTo>
                    <a:lnTo>
                      <a:pt x="567" y="283"/>
                    </a:lnTo>
                    <a:lnTo>
                      <a:pt x="510" y="283"/>
                    </a:lnTo>
                    <a:lnTo>
                      <a:pt x="510" y="226"/>
                    </a:lnTo>
                    <a:lnTo>
                      <a:pt x="397" y="226"/>
                    </a:lnTo>
                    <a:lnTo>
                      <a:pt x="397" y="56"/>
                    </a:lnTo>
                    <a:lnTo>
                      <a:pt x="340" y="56"/>
                    </a:lnTo>
                    <a:lnTo>
                      <a:pt x="340" y="0"/>
                    </a:lnTo>
                    <a:lnTo>
                      <a:pt x="283" y="0"/>
                    </a:lnTo>
                    <a:lnTo>
                      <a:pt x="283" y="113"/>
                    </a:lnTo>
                    <a:lnTo>
                      <a:pt x="227" y="113"/>
                    </a:lnTo>
                    <a:lnTo>
                      <a:pt x="227" y="170"/>
                    </a:lnTo>
                    <a:lnTo>
                      <a:pt x="56" y="170"/>
                    </a:lnTo>
                    <a:lnTo>
                      <a:pt x="56" y="226"/>
                    </a:lnTo>
                    <a:lnTo>
                      <a:pt x="0" y="226"/>
                    </a:lnTo>
                    <a:lnTo>
                      <a:pt x="0" y="283"/>
                    </a:lnTo>
                    <a:lnTo>
                      <a:pt x="56" y="283"/>
                    </a:lnTo>
                    <a:lnTo>
                      <a:pt x="56" y="340"/>
                    </a:lnTo>
                    <a:lnTo>
                      <a:pt x="113" y="340"/>
                    </a:lnTo>
                    <a:lnTo>
                      <a:pt x="113" y="396"/>
                    </a:lnTo>
                    <a:lnTo>
                      <a:pt x="283" y="396"/>
                    </a:lnTo>
                    <a:lnTo>
                      <a:pt x="283" y="453"/>
                    </a:lnTo>
                    <a:lnTo>
                      <a:pt x="227" y="453"/>
                    </a:lnTo>
                    <a:lnTo>
                      <a:pt x="227" y="510"/>
                    </a:lnTo>
                    <a:lnTo>
                      <a:pt x="340" y="510"/>
                    </a:lnTo>
                    <a:lnTo>
                      <a:pt x="340" y="567"/>
                    </a:lnTo>
                    <a:lnTo>
                      <a:pt x="397" y="567"/>
                    </a:lnTo>
                    <a:lnTo>
                      <a:pt x="397" y="623"/>
                    </a:lnTo>
                    <a:lnTo>
                      <a:pt x="340" y="623"/>
                    </a:lnTo>
                    <a:lnTo>
                      <a:pt x="340" y="680"/>
                    </a:lnTo>
                    <a:lnTo>
                      <a:pt x="510" y="680"/>
                    </a:lnTo>
                    <a:lnTo>
                      <a:pt x="510" y="73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1" name="Freeform 327"/>
              <p:cNvSpPr>
                <a:spLocks/>
              </p:cNvSpPr>
              <p:nvPr/>
            </p:nvSpPr>
            <p:spPr bwMode="auto">
              <a:xfrm>
                <a:off x="3591" y="2274"/>
                <a:ext cx="737" cy="681"/>
              </a:xfrm>
              <a:custGeom>
                <a:avLst/>
                <a:gdLst>
                  <a:gd name="T0" fmla="*/ 397 w 737"/>
                  <a:gd name="T1" fmla="*/ 511 h 681"/>
                  <a:gd name="T2" fmla="*/ 340 w 737"/>
                  <a:gd name="T3" fmla="*/ 511 h 681"/>
                  <a:gd name="T4" fmla="*/ 340 w 737"/>
                  <a:gd name="T5" fmla="*/ 624 h 681"/>
                  <a:gd name="T6" fmla="*/ 284 w 737"/>
                  <a:gd name="T7" fmla="*/ 624 h 681"/>
                  <a:gd name="T8" fmla="*/ 284 w 737"/>
                  <a:gd name="T9" fmla="*/ 681 h 681"/>
                  <a:gd name="T10" fmla="*/ 227 w 737"/>
                  <a:gd name="T11" fmla="*/ 681 h 681"/>
                  <a:gd name="T12" fmla="*/ 227 w 737"/>
                  <a:gd name="T13" fmla="*/ 567 h 681"/>
                  <a:gd name="T14" fmla="*/ 113 w 737"/>
                  <a:gd name="T15" fmla="*/ 567 h 681"/>
                  <a:gd name="T16" fmla="*/ 113 w 737"/>
                  <a:gd name="T17" fmla="*/ 284 h 681"/>
                  <a:gd name="T18" fmla="*/ 57 w 737"/>
                  <a:gd name="T19" fmla="*/ 284 h 681"/>
                  <a:gd name="T20" fmla="*/ 57 w 737"/>
                  <a:gd name="T21" fmla="*/ 227 h 681"/>
                  <a:gd name="T22" fmla="*/ 0 w 737"/>
                  <a:gd name="T23" fmla="*/ 227 h 681"/>
                  <a:gd name="T24" fmla="*/ 0 w 737"/>
                  <a:gd name="T25" fmla="*/ 114 h 681"/>
                  <a:gd name="T26" fmla="*/ 57 w 737"/>
                  <a:gd name="T27" fmla="*/ 114 h 681"/>
                  <a:gd name="T28" fmla="*/ 57 w 737"/>
                  <a:gd name="T29" fmla="*/ 170 h 681"/>
                  <a:gd name="T30" fmla="*/ 113 w 737"/>
                  <a:gd name="T31" fmla="*/ 170 h 681"/>
                  <a:gd name="T32" fmla="*/ 113 w 737"/>
                  <a:gd name="T33" fmla="*/ 114 h 681"/>
                  <a:gd name="T34" fmla="*/ 170 w 737"/>
                  <a:gd name="T35" fmla="*/ 114 h 681"/>
                  <a:gd name="T36" fmla="*/ 170 w 737"/>
                  <a:gd name="T37" fmla="*/ 0 h 681"/>
                  <a:gd name="T38" fmla="*/ 284 w 737"/>
                  <a:gd name="T39" fmla="*/ 0 h 681"/>
                  <a:gd name="T40" fmla="*/ 284 w 737"/>
                  <a:gd name="T41" fmla="*/ 57 h 681"/>
                  <a:gd name="T42" fmla="*/ 397 w 737"/>
                  <a:gd name="T43" fmla="*/ 57 h 681"/>
                  <a:gd name="T44" fmla="*/ 397 w 737"/>
                  <a:gd name="T45" fmla="*/ 0 h 681"/>
                  <a:gd name="T46" fmla="*/ 454 w 737"/>
                  <a:gd name="T47" fmla="*/ 0 h 681"/>
                  <a:gd name="T48" fmla="*/ 454 w 737"/>
                  <a:gd name="T49" fmla="*/ 114 h 681"/>
                  <a:gd name="T50" fmla="*/ 510 w 737"/>
                  <a:gd name="T51" fmla="*/ 114 h 681"/>
                  <a:gd name="T52" fmla="*/ 567 w 737"/>
                  <a:gd name="T53" fmla="*/ 114 h 681"/>
                  <a:gd name="T54" fmla="*/ 567 w 737"/>
                  <a:gd name="T55" fmla="*/ 170 h 681"/>
                  <a:gd name="T56" fmla="*/ 680 w 737"/>
                  <a:gd name="T57" fmla="*/ 170 h 681"/>
                  <a:gd name="T58" fmla="*/ 680 w 737"/>
                  <a:gd name="T59" fmla="*/ 227 h 681"/>
                  <a:gd name="T60" fmla="*/ 737 w 737"/>
                  <a:gd name="T61" fmla="*/ 227 h 681"/>
                  <a:gd name="T62" fmla="*/ 737 w 737"/>
                  <a:gd name="T63" fmla="*/ 284 h 681"/>
                  <a:gd name="T64" fmla="*/ 510 w 737"/>
                  <a:gd name="T65" fmla="*/ 284 h 681"/>
                  <a:gd name="T66" fmla="*/ 510 w 737"/>
                  <a:gd name="T67" fmla="*/ 397 h 681"/>
                  <a:gd name="T68" fmla="*/ 454 w 737"/>
                  <a:gd name="T69" fmla="*/ 397 h 681"/>
                  <a:gd name="T70" fmla="*/ 454 w 737"/>
                  <a:gd name="T71" fmla="*/ 454 h 681"/>
                  <a:gd name="T72" fmla="*/ 397 w 737"/>
                  <a:gd name="T73" fmla="*/ 454 h 681"/>
                  <a:gd name="T74" fmla="*/ 397 w 737"/>
                  <a:gd name="T75" fmla="*/ 511 h 6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737" h="681">
                    <a:moveTo>
                      <a:pt x="397" y="511"/>
                    </a:moveTo>
                    <a:lnTo>
                      <a:pt x="340" y="511"/>
                    </a:lnTo>
                    <a:lnTo>
                      <a:pt x="340" y="624"/>
                    </a:lnTo>
                    <a:lnTo>
                      <a:pt x="284" y="624"/>
                    </a:lnTo>
                    <a:lnTo>
                      <a:pt x="284" y="681"/>
                    </a:lnTo>
                    <a:lnTo>
                      <a:pt x="227" y="681"/>
                    </a:lnTo>
                    <a:lnTo>
                      <a:pt x="227" y="567"/>
                    </a:lnTo>
                    <a:lnTo>
                      <a:pt x="113" y="567"/>
                    </a:lnTo>
                    <a:lnTo>
                      <a:pt x="113" y="284"/>
                    </a:lnTo>
                    <a:lnTo>
                      <a:pt x="57" y="284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170"/>
                    </a:lnTo>
                    <a:lnTo>
                      <a:pt x="113" y="170"/>
                    </a:lnTo>
                    <a:lnTo>
                      <a:pt x="113" y="114"/>
                    </a:lnTo>
                    <a:lnTo>
                      <a:pt x="170" y="114"/>
                    </a:lnTo>
                    <a:lnTo>
                      <a:pt x="170" y="0"/>
                    </a:lnTo>
                    <a:lnTo>
                      <a:pt x="284" y="0"/>
                    </a:lnTo>
                    <a:lnTo>
                      <a:pt x="284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454" y="0"/>
                    </a:lnTo>
                    <a:lnTo>
                      <a:pt x="454" y="114"/>
                    </a:lnTo>
                    <a:lnTo>
                      <a:pt x="510" y="114"/>
                    </a:lnTo>
                    <a:lnTo>
                      <a:pt x="567" y="114"/>
                    </a:lnTo>
                    <a:lnTo>
                      <a:pt x="567" y="170"/>
                    </a:lnTo>
                    <a:lnTo>
                      <a:pt x="680" y="170"/>
                    </a:lnTo>
                    <a:lnTo>
                      <a:pt x="680" y="227"/>
                    </a:lnTo>
                    <a:lnTo>
                      <a:pt x="737" y="227"/>
                    </a:lnTo>
                    <a:lnTo>
                      <a:pt x="737" y="284"/>
                    </a:lnTo>
                    <a:lnTo>
                      <a:pt x="510" y="284"/>
                    </a:lnTo>
                    <a:lnTo>
                      <a:pt x="510" y="397"/>
                    </a:lnTo>
                    <a:lnTo>
                      <a:pt x="454" y="397"/>
                    </a:lnTo>
                    <a:lnTo>
                      <a:pt x="454" y="454"/>
                    </a:lnTo>
                    <a:lnTo>
                      <a:pt x="397" y="454"/>
                    </a:lnTo>
                    <a:lnTo>
                      <a:pt x="397" y="51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2" name="Freeform 328"/>
              <p:cNvSpPr>
                <a:spLocks/>
              </p:cNvSpPr>
              <p:nvPr/>
            </p:nvSpPr>
            <p:spPr bwMode="auto">
              <a:xfrm>
                <a:off x="3988" y="2558"/>
                <a:ext cx="680" cy="794"/>
              </a:xfrm>
              <a:custGeom>
                <a:avLst/>
                <a:gdLst>
                  <a:gd name="T0" fmla="*/ 397 w 680"/>
                  <a:gd name="T1" fmla="*/ 0 h 794"/>
                  <a:gd name="T2" fmla="*/ 113 w 680"/>
                  <a:gd name="T3" fmla="*/ 0 h 794"/>
                  <a:gd name="T4" fmla="*/ 113 w 680"/>
                  <a:gd name="T5" fmla="*/ 113 h 794"/>
                  <a:gd name="T6" fmla="*/ 57 w 680"/>
                  <a:gd name="T7" fmla="*/ 113 h 794"/>
                  <a:gd name="T8" fmla="*/ 57 w 680"/>
                  <a:gd name="T9" fmla="*/ 170 h 794"/>
                  <a:gd name="T10" fmla="*/ 0 w 680"/>
                  <a:gd name="T11" fmla="*/ 170 h 794"/>
                  <a:gd name="T12" fmla="*/ 0 w 680"/>
                  <a:gd name="T13" fmla="*/ 283 h 794"/>
                  <a:gd name="T14" fmla="*/ 57 w 680"/>
                  <a:gd name="T15" fmla="*/ 283 h 794"/>
                  <a:gd name="T16" fmla="*/ 57 w 680"/>
                  <a:gd name="T17" fmla="*/ 453 h 794"/>
                  <a:gd name="T18" fmla="*/ 170 w 680"/>
                  <a:gd name="T19" fmla="*/ 453 h 794"/>
                  <a:gd name="T20" fmla="*/ 170 w 680"/>
                  <a:gd name="T21" fmla="*/ 510 h 794"/>
                  <a:gd name="T22" fmla="*/ 227 w 680"/>
                  <a:gd name="T23" fmla="*/ 510 h 794"/>
                  <a:gd name="T24" fmla="*/ 227 w 680"/>
                  <a:gd name="T25" fmla="*/ 567 h 794"/>
                  <a:gd name="T26" fmla="*/ 283 w 680"/>
                  <a:gd name="T27" fmla="*/ 567 h 794"/>
                  <a:gd name="T28" fmla="*/ 283 w 680"/>
                  <a:gd name="T29" fmla="*/ 623 h 794"/>
                  <a:gd name="T30" fmla="*/ 227 w 680"/>
                  <a:gd name="T31" fmla="*/ 623 h 794"/>
                  <a:gd name="T32" fmla="*/ 227 w 680"/>
                  <a:gd name="T33" fmla="*/ 680 h 794"/>
                  <a:gd name="T34" fmla="*/ 283 w 680"/>
                  <a:gd name="T35" fmla="*/ 680 h 794"/>
                  <a:gd name="T36" fmla="*/ 283 w 680"/>
                  <a:gd name="T37" fmla="*/ 737 h 794"/>
                  <a:gd name="T38" fmla="*/ 340 w 680"/>
                  <a:gd name="T39" fmla="*/ 737 h 794"/>
                  <a:gd name="T40" fmla="*/ 340 w 680"/>
                  <a:gd name="T41" fmla="*/ 794 h 794"/>
                  <a:gd name="T42" fmla="*/ 454 w 680"/>
                  <a:gd name="T43" fmla="*/ 794 h 794"/>
                  <a:gd name="T44" fmla="*/ 454 w 680"/>
                  <a:gd name="T45" fmla="*/ 737 h 794"/>
                  <a:gd name="T46" fmla="*/ 510 w 680"/>
                  <a:gd name="T47" fmla="*/ 737 h 794"/>
                  <a:gd name="T48" fmla="*/ 510 w 680"/>
                  <a:gd name="T49" fmla="*/ 680 h 794"/>
                  <a:gd name="T50" fmla="*/ 567 w 680"/>
                  <a:gd name="T51" fmla="*/ 680 h 794"/>
                  <a:gd name="T52" fmla="*/ 567 w 680"/>
                  <a:gd name="T53" fmla="*/ 623 h 794"/>
                  <a:gd name="T54" fmla="*/ 624 w 680"/>
                  <a:gd name="T55" fmla="*/ 623 h 794"/>
                  <a:gd name="T56" fmla="*/ 624 w 680"/>
                  <a:gd name="T57" fmla="*/ 567 h 794"/>
                  <a:gd name="T58" fmla="*/ 680 w 680"/>
                  <a:gd name="T59" fmla="*/ 567 h 794"/>
                  <a:gd name="T60" fmla="*/ 680 w 680"/>
                  <a:gd name="T61" fmla="*/ 510 h 794"/>
                  <a:gd name="T62" fmla="*/ 624 w 680"/>
                  <a:gd name="T63" fmla="*/ 510 h 794"/>
                  <a:gd name="T64" fmla="*/ 624 w 680"/>
                  <a:gd name="T65" fmla="*/ 397 h 794"/>
                  <a:gd name="T66" fmla="*/ 567 w 680"/>
                  <a:gd name="T67" fmla="*/ 397 h 794"/>
                  <a:gd name="T68" fmla="*/ 567 w 680"/>
                  <a:gd name="T69" fmla="*/ 283 h 794"/>
                  <a:gd name="T70" fmla="*/ 454 w 680"/>
                  <a:gd name="T71" fmla="*/ 283 h 794"/>
                  <a:gd name="T72" fmla="*/ 454 w 680"/>
                  <a:gd name="T73" fmla="*/ 227 h 794"/>
                  <a:gd name="T74" fmla="*/ 567 w 680"/>
                  <a:gd name="T75" fmla="*/ 227 h 794"/>
                  <a:gd name="T76" fmla="*/ 567 w 680"/>
                  <a:gd name="T77" fmla="*/ 113 h 794"/>
                  <a:gd name="T78" fmla="*/ 397 w 680"/>
                  <a:gd name="T79" fmla="*/ 113 h 794"/>
                  <a:gd name="T80" fmla="*/ 397 w 680"/>
                  <a:gd name="T81" fmla="*/ 0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680" h="794">
                    <a:moveTo>
                      <a:pt x="397" y="0"/>
                    </a:moveTo>
                    <a:lnTo>
                      <a:pt x="113" y="0"/>
                    </a:lnTo>
                    <a:lnTo>
                      <a:pt x="113" y="113"/>
                    </a:lnTo>
                    <a:lnTo>
                      <a:pt x="57" y="113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283"/>
                    </a:lnTo>
                    <a:lnTo>
                      <a:pt x="57" y="283"/>
                    </a:lnTo>
                    <a:lnTo>
                      <a:pt x="57" y="453"/>
                    </a:lnTo>
                    <a:lnTo>
                      <a:pt x="170" y="453"/>
                    </a:lnTo>
                    <a:lnTo>
                      <a:pt x="170" y="510"/>
                    </a:lnTo>
                    <a:lnTo>
                      <a:pt x="227" y="510"/>
                    </a:lnTo>
                    <a:lnTo>
                      <a:pt x="227" y="567"/>
                    </a:lnTo>
                    <a:lnTo>
                      <a:pt x="283" y="567"/>
                    </a:lnTo>
                    <a:lnTo>
                      <a:pt x="283" y="623"/>
                    </a:lnTo>
                    <a:lnTo>
                      <a:pt x="227" y="623"/>
                    </a:lnTo>
                    <a:lnTo>
                      <a:pt x="227" y="680"/>
                    </a:lnTo>
                    <a:lnTo>
                      <a:pt x="283" y="680"/>
                    </a:lnTo>
                    <a:lnTo>
                      <a:pt x="283" y="737"/>
                    </a:lnTo>
                    <a:lnTo>
                      <a:pt x="340" y="737"/>
                    </a:lnTo>
                    <a:lnTo>
                      <a:pt x="340" y="794"/>
                    </a:lnTo>
                    <a:lnTo>
                      <a:pt x="454" y="794"/>
                    </a:lnTo>
                    <a:lnTo>
                      <a:pt x="454" y="737"/>
                    </a:lnTo>
                    <a:lnTo>
                      <a:pt x="510" y="737"/>
                    </a:lnTo>
                    <a:lnTo>
                      <a:pt x="510" y="680"/>
                    </a:lnTo>
                    <a:lnTo>
                      <a:pt x="567" y="680"/>
                    </a:lnTo>
                    <a:lnTo>
                      <a:pt x="567" y="623"/>
                    </a:lnTo>
                    <a:lnTo>
                      <a:pt x="624" y="623"/>
                    </a:lnTo>
                    <a:lnTo>
                      <a:pt x="624" y="567"/>
                    </a:lnTo>
                    <a:lnTo>
                      <a:pt x="680" y="567"/>
                    </a:lnTo>
                    <a:lnTo>
                      <a:pt x="680" y="510"/>
                    </a:lnTo>
                    <a:lnTo>
                      <a:pt x="624" y="510"/>
                    </a:lnTo>
                    <a:lnTo>
                      <a:pt x="624" y="397"/>
                    </a:lnTo>
                    <a:lnTo>
                      <a:pt x="567" y="397"/>
                    </a:lnTo>
                    <a:lnTo>
                      <a:pt x="567" y="283"/>
                    </a:lnTo>
                    <a:lnTo>
                      <a:pt x="454" y="283"/>
                    </a:lnTo>
                    <a:lnTo>
                      <a:pt x="454" y="227"/>
                    </a:lnTo>
                    <a:lnTo>
                      <a:pt x="567" y="227"/>
                    </a:lnTo>
                    <a:lnTo>
                      <a:pt x="567" y="113"/>
                    </a:lnTo>
                    <a:lnTo>
                      <a:pt x="397" y="113"/>
                    </a:lnTo>
                    <a:lnTo>
                      <a:pt x="39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3" name="Freeform 329"/>
              <p:cNvSpPr>
                <a:spLocks/>
              </p:cNvSpPr>
              <p:nvPr/>
            </p:nvSpPr>
            <p:spPr bwMode="auto">
              <a:xfrm>
                <a:off x="3421" y="1594"/>
                <a:ext cx="340" cy="397"/>
              </a:xfrm>
              <a:custGeom>
                <a:avLst/>
                <a:gdLst>
                  <a:gd name="T0" fmla="*/ 283 w 340"/>
                  <a:gd name="T1" fmla="*/ 0 h 397"/>
                  <a:gd name="T2" fmla="*/ 57 w 340"/>
                  <a:gd name="T3" fmla="*/ 0 h 397"/>
                  <a:gd name="T4" fmla="*/ 57 w 340"/>
                  <a:gd name="T5" fmla="*/ 57 h 397"/>
                  <a:gd name="T6" fmla="*/ 0 w 340"/>
                  <a:gd name="T7" fmla="*/ 57 h 397"/>
                  <a:gd name="T8" fmla="*/ 0 w 340"/>
                  <a:gd name="T9" fmla="*/ 113 h 397"/>
                  <a:gd name="T10" fmla="*/ 57 w 340"/>
                  <a:gd name="T11" fmla="*/ 113 h 397"/>
                  <a:gd name="T12" fmla="*/ 57 w 340"/>
                  <a:gd name="T13" fmla="*/ 170 h 397"/>
                  <a:gd name="T14" fmla="*/ 113 w 340"/>
                  <a:gd name="T15" fmla="*/ 170 h 397"/>
                  <a:gd name="T16" fmla="*/ 113 w 340"/>
                  <a:gd name="T17" fmla="*/ 397 h 397"/>
                  <a:gd name="T18" fmla="*/ 170 w 340"/>
                  <a:gd name="T19" fmla="*/ 397 h 397"/>
                  <a:gd name="T20" fmla="*/ 170 w 340"/>
                  <a:gd name="T21" fmla="*/ 340 h 397"/>
                  <a:gd name="T22" fmla="*/ 340 w 340"/>
                  <a:gd name="T23" fmla="*/ 340 h 397"/>
                  <a:gd name="T24" fmla="*/ 340 w 340"/>
                  <a:gd name="T25" fmla="*/ 283 h 397"/>
                  <a:gd name="T26" fmla="*/ 283 w 340"/>
                  <a:gd name="T27" fmla="*/ 283 h 397"/>
                  <a:gd name="T28" fmla="*/ 283 w 340"/>
                  <a:gd name="T29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40" h="397">
                    <a:moveTo>
                      <a:pt x="283" y="0"/>
                    </a:move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57" y="170"/>
                    </a:lnTo>
                    <a:lnTo>
                      <a:pt x="113" y="170"/>
                    </a:lnTo>
                    <a:lnTo>
                      <a:pt x="113" y="397"/>
                    </a:lnTo>
                    <a:lnTo>
                      <a:pt x="170" y="397"/>
                    </a:lnTo>
                    <a:lnTo>
                      <a:pt x="170" y="340"/>
                    </a:lnTo>
                    <a:lnTo>
                      <a:pt x="340" y="340"/>
                    </a:lnTo>
                    <a:lnTo>
                      <a:pt x="340" y="283"/>
                    </a:lnTo>
                    <a:lnTo>
                      <a:pt x="283" y="283"/>
                    </a:lnTo>
                    <a:lnTo>
                      <a:pt x="28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4" name="Freeform 330"/>
              <p:cNvSpPr>
                <a:spLocks/>
              </p:cNvSpPr>
              <p:nvPr/>
            </p:nvSpPr>
            <p:spPr bwMode="auto">
              <a:xfrm>
                <a:off x="4668" y="1934"/>
                <a:ext cx="511" cy="567"/>
              </a:xfrm>
              <a:custGeom>
                <a:avLst/>
                <a:gdLst>
                  <a:gd name="T0" fmla="*/ 114 w 511"/>
                  <a:gd name="T1" fmla="*/ 0 h 567"/>
                  <a:gd name="T2" fmla="*/ 114 w 511"/>
                  <a:gd name="T3" fmla="*/ 284 h 567"/>
                  <a:gd name="T4" fmla="*/ 57 w 511"/>
                  <a:gd name="T5" fmla="*/ 284 h 567"/>
                  <a:gd name="T6" fmla="*/ 57 w 511"/>
                  <a:gd name="T7" fmla="*/ 340 h 567"/>
                  <a:gd name="T8" fmla="*/ 0 w 511"/>
                  <a:gd name="T9" fmla="*/ 340 h 567"/>
                  <a:gd name="T10" fmla="*/ 0 w 511"/>
                  <a:gd name="T11" fmla="*/ 454 h 567"/>
                  <a:gd name="T12" fmla="*/ 170 w 511"/>
                  <a:gd name="T13" fmla="*/ 454 h 567"/>
                  <a:gd name="T14" fmla="*/ 170 w 511"/>
                  <a:gd name="T15" fmla="*/ 567 h 567"/>
                  <a:gd name="T16" fmla="*/ 284 w 511"/>
                  <a:gd name="T17" fmla="*/ 567 h 567"/>
                  <a:gd name="T18" fmla="*/ 284 w 511"/>
                  <a:gd name="T19" fmla="*/ 510 h 567"/>
                  <a:gd name="T20" fmla="*/ 454 w 511"/>
                  <a:gd name="T21" fmla="*/ 510 h 567"/>
                  <a:gd name="T22" fmla="*/ 454 w 511"/>
                  <a:gd name="T23" fmla="*/ 454 h 567"/>
                  <a:gd name="T24" fmla="*/ 397 w 511"/>
                  <a:gd name="T25" fmla="*/ 454 h 567"/>
                  <a:gd name="T26" fmla="*/ 397 w 511"/>
                  <a:gd name="T27" fmla="*/ 397 h 567"/>
                  <a:gd name="T28" fmla="*/ 341 w 511"/>
                  <a:gd name="T29" fmla="*/ 397 h 567"/>
                  <a:gd name="T30" fmla="*/ 341 w 511"/>
                  <a:gd name="T31" fmla="*/ 340 h 567"/>
                  <a:gd name="T32" fmla="*/ 397 w 511"/>
                  <a:gd name="T33" fmla="*/ 340 h 567"/>
                  <a:gd name="T34" fmla="*/ 397 w 511"/>
                  <a:gd name="T35" fmla="*/ 284 h 567"/>
                  <a:gd name="T36" fmla="*/ 511 w 511"/>
                  <a:gd name="T37" fmla="*/ 284 h 567"/>
                  <a:gd name="T38" fmla="*/ 511 w 511"/>
                  <a:gd name="T39" fmla="*/ 170 h 567"/>
                  <a:gd name="T40" fmla="*/ 454 w 511"/>
                  <a:gd name="T41" fmla="*/ 170 h 567"/>
                  <a:gd name="T42" fmla="*/ 454 w 511"/>
                  <a:gd name="T43" fmla="*/ 113 h 567"/>
                  <a:gd name="T44" fmla="*/ 341 w 511"/>
                  <a:gd name="T45" fmla="*/ 113 h 567"/>
                  <a:gd name="T46" fmla="*/ 341 w 511"/>
                  <a:gd name="T47" fmla="*/ 57 h 567"/>
                  <a:gd name="T48" fmla="*/ 227 w 511"/>
                  <a:gd name="T49" fmla="*/ 57 h 567"/>
                  <a:gd name="T50" fmla="*/ 227 w 511"/>
                  <a:gd name="T51" fmla="*/ 0 h 567"/>
                  <a:gd name="T52" fmla="*/ 114 w 511"/>
                  <a:gd name="T53" fmla="*/ 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11" h="567">
                    <a:moveTo>
                      <a:pt x="114" y="0"/>
                    </a:moveTo>
                    <a:lnTo>
                      <a:pt x="114" y="284"/>
                    </a:lnTo>
                    <a:lnTo>
                      <a:pt x="57" y="284"/>
                    </a:lnTo>
                    <a:lnTo>
                      <a:pt x="57" y="340"/>
                    </a:lnTo>
                    <a:lnTo>
                      <a:pt x="0" y="340"/>
                    </a:lnTo>
                    <a:lnTo>
                      <a:pt x="0" y="454"/>
                    </a:lnTo>
                    <a:lnTo>
                      <a:pt x="170" y="454"/>
                    </a:lnTo>
                    <a:lnTo>
                      <a:pt x="170" y="567"/>
                    </a:lnTo>
                    <a:lnTo>
                      <a:pt x="284" y="567"/>
                    </a:lnTo>
                    <a:lnTo>
                      <a:pt x="284" y="510"/>
                    </a:lnTo>
                    <a:lnTo>
                      <a:pt x="454" y="510"/>
                    </a:lnTo>
                    <a:lnTo>
                      <a:pt x="454" y="454"/>
                    </a:lnTo>
                    <a:lnTo>
                      <a:pt x="397" y="454"/>
                    </a:lnTo>
                    <a:lnTo>
                      <a:pt x="397" y="397"/>
                    </a:lnTo>
                    <a:lnTo>
                      <a:pt x="341" y="397"/>
                    </a:lnTo>
                    <a:lnTo>
                      <a:pt x="341" y="340"/>
                    </a:lnTo>
                    <a:lnTo>
                      <a:pt x="397" y="340"/>
                    </a:lnTo>
                    <a:lnTo>
                      <a:pt x="397" y="284"/>
                    </a:lnTo>
                    <a:lnTo>
                      <a:pt x="511" y="284"/>
                    </a:lnTo>
                    <a:lnTo>
                      <a:pt x="511" y="170"/>
                    </a:lnTo>
                    <a:lnTo>
                      <a:pt x="454" y="170"/>
                    </a:lnTo>
                    <a:lnTo>
                      <a:pt x="454" y="113"/>
                    </a:lnTo>
                    <a:lnTo>
                      <a:pt x="341" y="113"/>
                    </a:lnTo>
                    <a:lnTo>
                      <a:pt x="341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114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5" name="Freeform 331"/>
              <p:cNvSpPr>
                <a:spLocks/>
              </p:cNvSpPr>
              <p:nvPr/>
            </p:nvSpPr>
            <p:spPr bwMode="auto">
              <a:xfrm>
                <a:off x="4385" y="2388"/>
                <a:ext cx="964" cy="680"/>
              </a:xfrm>
              <a:custGeom>
                <a:avLst/>
                <a:gdLst>
                  <a:gd name="T0" fmla="*/ 397 w 964"/>
                  <a:gd name="T1" fmla="*/ 0 h 680"/>
                  <a:gd name="T2" fmla="*/ 227 w 964"/>
                  <a:gd name="T3" fmla="*/ 0 h 680"/>
                  <a:gd name="T4" fmla="*/ 227 w 964"/>
                  <a:gd name="T5" fmla="*/ 56 h 680"/>
                  <a:gd name="T6" fmla="*/ 113 w 964"/>
                  <a:gd name="T7" fmla="*/ 56 h 680"/>
                  <a:gd name="T8" fmla="*/ 113 w 964"/>
                  <a:gd name="T9" fmla="*/ 113 h 680"/>
                  <a:gd name="T10" fmla="*/ 0 w 964"/>
                  <a:gd name="T11" fmla="*/ 113 h 680"/>
                  <a:gd name="T12" fmla="*/ 0 w 964"/>
                  <a:gd name="T13" fmla="*/ 283 h 680"/>
                  <a:gd name="T14" fmla="*/ 170 w 964"/>
                  <a:gd name="T15" fmla="*/ 283 h 680"/>
                  <a:gd name="T16" fmla="*/ 170 w 964"/>
                  <a:gd name="T17" fmla="*/ 397 h 680"/>
                  <a:gd name="T18" fmla="*/ 57 w 964"/>
                  <a:gd name="T19" fmla="*/ 397 h 680"/>
                  <a:gd name="T20" fmla="*/ 57 w 964"/>
                  <a:gd name="T21" fmla="*/ 453 h 680"/>
                  <a:gd name="T22" fmla="*/ 170 w 964"/>
                  <a:gd name="T23" fmla="*/ 453 h 680"/>
                  <a:gd name="T24" fmla="*/ 170 w 964"/>
                  <a:gd name="T25" fmla="*/ 567 h 680"/>
                  <a:gd name="T26" fmla="*/ 227 w 964"/>
                  <a:gd name="T27" fmla="*/ 567 h 680"/>
                  <a:gd name="T28" fmla="*/ 227 w 964"/>
                  <a:gd name="T29" fmla="*/ 680 h 680"/>
                  <a:gd name="T30" fmla="*/ 397 w 964"/>
                  <a:gd name="T31" fmla="*/ 680 h 680"/>
                  <a:gd name="T32" fmla="*/ 397 w 964"/>
                  <a:gd name="T33" fmla="*/ 623 h 680"/>
                  <a:gd name="T34" fmla="*/ 510 w 964"/>
                  <a:gd name="T35" fmla="*/ 623 h 680"/>
                  <a:gd name="T36" fmla="*/ 510 w 964"/>
                  <a:gd name="T37" fmla="*/ 567 h 680"/>
                  <a:gd name="T38" fmla="*/ 624 w 964"/>
                  <a:gd name="T39" fmla="*/ 567 h 680"/>
                  <a:gd name="T40" fmla="*/ 624 w 964"/>
                  <a:gd name="T41" fmla="*/ 510 h 680"/>
                  <a:gd name="T42" fmla="*/ 794 w 964"/>
                  <a:gd name="T43" fmla="*/ 510 h 680"/>
                  <a:gd name="T44" fmla="*/ 794 w 964"/>
                  <a:gd name="T45" fmla="*/ 567 h 680"/>
                  <a:gd name="T46" fmla="*/ 964 w 964"/>
                  <a:gd name="T47" fmla="*/ 567 h 680"/>
                  <a:gd name="T48" fmla="*/ 964 w 964"/>
                  <a:gd name="T49" fmla="*/ 510 h 680"/>
                  <a:gd name="T50" fmla="*/ 850 w 964"/>
                  <a:gd name="T51" fmla="*/ 510 h 680"/>
                  <a:gd name="T52" fmla="*/ 850 w 964"/>
                  <a:gd name="T53" fmla="*/ 397 h 680"/>
                  <a:gd name="T54" fmla="*/ 907 w 964"/>
                  <a:gd name="T55" fmla="*/ 397 h 680"/>
                  <a:gd name="T56" fmla="*/ 907 w 964"/>
                  <a:gd name="T57" fmla="*/ 283 h 680"/>
                  <a:gd name="T58" fmla="*/ 850 w 964"/>
                  <a:gd name="T59" fmla="*/ 283 h 680"/>
                  <a:gd name="T60" fmla="*/ 850 w 964"/>
                  <a:gd name="T61" fmla="*/ 340 h 680"/>
                  <a:gd name="T62" fmla="*/ 794 w 964"/>
                  <a:gd name="T63" fmla="*/ 340 h 680"/>
                  <a:gd name="T64" fmla="*/ 794 w 964"/>
                  <a:gd name="T65" fmla="*/ 170 h 680"/>
                  <a:gd name="T66" fmla="*/ 737 w 964"/>
                  <a:gd name="T67" fmla="*/ 170 h 680"/>
                  <a:gd name="T68" fmla="*/ 737 w 964"/>
                  <a:gd name="T69" fmla="*/ 113 h 680"/>
                  <a:gd name="T70" fmla="*/ 680 w 964"/>
                  <a:gd name="T71" fmla="*/ 113 h 680"/>
                  <a:gd name="T72" fmla="*/ 680 w 964"/>
                  <a:gd name="T73" fmla="*/ 56 h 680"/>
                  <a:gd name="T74" fmla="*/ 567 w 964"/>
                  <a:gd name="T75" fmla="*/ 56 h 680"/>
                  <a:gd name="T76" fmla="*/ 567 w 964"/>
                  <a:gd name="T77" fmla="*/ 113 h 680"/>
                  <a:gd name="T78" fmla="*/ 453 w 964"/>
                  <a:gd name="T79" fmla="*/ 113 h 680"/>
                  <a:gd name="T80" fmla="*/ 453 w 964"/>
                  <a:gd name="T81" fmla="*/ 0 h 680"/>
                  <a:gd name="T82" fmla="*/ 397 w 964"/>
                  <a:gd name="T83" fmla="*/ 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964" h="680">
                    <a:moveTo>
                      <a:pt x="397" y="0"/>
                    </a:moveTo>
                    <a:lnTo>
                      <a:pt x="227" y="0"/>
                    </a:lnTo>
                    <a:lnTo>
                      <a:pt x="227" y="56"/>
                    </a:lnTo>
                    <a:lnTo>
                      <a:pt x="113" y="56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283"/>
                    </a:lnTo>
                    <a:lnTo>
                      <a:pt x="170" y="283"/>
                    </a:lnTo>
                    <a:lnTo>
                      <a:pt x="170" y="397"/>
                    </a:lnTo>
                    <a:lnTo>
                      <a:pt x="57" y="397"/>
                    </a:lnTo>
                    <a:lnTo>
                      <a:pt x="57" y="453"/>
                    </a:lnTo>
                    <a:lnTo>
                      <a:pt x="170" y="453"/>
                    </a:lnTo>
                    <a:lnTo>
                      <a:pt x="170" y="567"/>
                    </a:lnTo>
                    <a:lnTo>
                      <a:pt x="227" y="567"/>
                    </a:lnTo>
                    <a:lnTo>
                      <a:pt x="227" y="680"/>
                    </a:lnTo>
                    <a:lnTo>
                      <a:pt x="397" y="680"/>
                    </a:lnTo>
                    <a:lnTo>
                      <a:pt x="397" y="623"/>
                    </a:lnTo>
                    <a:lnTo>
                      <a:pt x="510" y="623"/>
                    </a:lnTo>
                    <a:lnTo>
                      <a:pt x="510" y="567"/>
                    </a:lnTo>
                    <a:lnTo>
                      <a:pt x="624" y="567"/>
                    </a:lnTo>
                    <a:lnTo>
                      <a:pt x="624" y="510"/>
                    </a:lnTo>
                    <a:lnTo>
                      <a:pt x="794" y="510"/>
                    </a:lnTo>
                    <a:lnTo>
                      <a:pt x="794" y="567"/>
                    </a:lnTo>
                    <a:lnTo>
                      <a:pt x="964" y="567"/>
                    </a:lnTo>
                    <a:lnTo>
                      <a:pt x="964" y="510"/>
                    </a:lnTo>
                    <a:lnTo>
                      <a:pt x="850" y="510"/>
                    </a:lnTo>
                    <a:lnTo>
                      <a:pt x="850" y="397"/>
                    </a:lnTo>
                    <a:lnTo>
                      <a:pt x="907" y="397"/>
                    </a:lnTo>
                    <a:lnTo>
                      <a:pt x="907" y="283"/>
                    </a:lnTo>
                    <a:lnTo>
                      <a:pt x="850" y="283"/>
                    </a:lnTo>
                    <a:lnTo>
                      <a:pt x="850" y="340"/>
                    </a:lnTo>
                    <a:lnTo>
                      <a:pt x="794" y="340"/>
                    </a:lnTo>
                    <a:lnTo>
                      <a:pt x="794" y="170"/>
                    </a:lnTo>
                    <a:lnTo>
                      <a:pt x="737" y="170"/>
                    </a:lnTo>
                    <a:lnTo>
                      <a:pt x="737" y="113"/>
                    </a:lnTo>
                    <a:lnTo>
                      <a:pt x="680" y="113"/>
                    </a:lnTo>
                    <a:lnTo>
                      <a:pt x="680" y="56"/>
                    </a:lnTo>
                    <a:lnTo>
                      <a:pt x="567" y="56"/>
                    </a:lnTo>
                    <a:lnTo>
                      <a:pt x="567" y="113"/>
                    </a:lnTo>
                    <a:lnTo>
                      <a:pt x="453" y="113"/>
                    </a:lnTo>
                    <a:lnTo>
                      <a:pt x="453" y="0"/>
                    </a:lnTo>
                    <a:lnTo>
                      <a:pt x="39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6" name="Freeform 332"/>
              <p:cNvSpPr>
                <a:spLocks/>
              </p:cNvSpPr>
              <p:nvPr/>
            </p:nvSpPr>
            <p:spPr bwMode="auto">
              <a:xfrm>
                <a:off x="5009" y="2218"/>
                <a:ext cx="907" cy="737"/>
              </a:xfrm>
              <a:custGeom>
                <a:avLst/>
                <a:gdLst>
                  <a:gd name="T0" fmla="*/ 907 w 907"/>
                  <a:gd name="T1" fmla="*/ 737 h 737"/>
                  <a:gd name="T2" fmla="*/ 907 w 907"/>
                  <a:gd name="T3" fmla="*/ 396 h 737"/>
                  <a:gd name="T4" fmla="*/ 793 w 907"/>
                  <a:gd name="T5" fmla="*/ 396 h 737"/>
                  <a:gd name="T6" fmla="*/ 793 w 907"/>
                  <a:gd name="T7" fmla="*/ 453 h 737"/>
                  <a:gd name="T8" fmla="*/ 623 w 907"/>
                  <a:gd name="T9" fmla="*/ 453 h 737"/>
                  <a:gd name="T10" fmla="*/ 623 w 907"/>
                  <a:gd name="T11" fmla="*/ 396 h 737"/>
                  <a:gd name="T12" fmla="*/ 567 w 907"/>
                  <a:gd name="T13" fmla="*/ 396 h 737"/>
                  <a:gd name="T14" fmla="*/ 567 w 907"/>
                  <a:gd name="T15" fmla="*/ 340 h 737"/>
                  <a:gd name="T16" fmla="*/ 453 w 907"/>
                  <a:gd name="T17" fmla="*/ 340 h 737"/>
                  <a:gd name="T18" fmla="*/ 453 w 907"/>
                  <a:gd name="T19" fmla="*/ 283 h 737"/>
                  <a:gd name="T20" fmla="*/ 396 w 907"/>
                  <a:gd name="T21" fmla="*/ 283 h 737"/>
                  <a:gd name="T22" fmla="*/ 396 w 907"/>
                  <a:gd name="T23" fmla="*/ 226 h 737"/>
                  <a:gd name="T24" fmla="*/ 340 w 907"/>
                  <a:gd name="T25" fmla="*/ 226 h 737"/>
                  <a:gd name="T26" fmla="*/ 340 w 907"/>
                  <a:gd name="T27" fmla="*/ 170 h 737"/>
                  <a:gd name="T28" fmla="*/ 226 w 907"/>
                  <a:gd name="T29" fmla="*/ 170 h 737"/>
                  <a:gd name="T30" fmla="*/ 226 w 907"/>
                  <a:gd name="T31" fmla="*/ 113 h 737"/>
                  <a:gd name="T32" fmla="*/ 170 w 907"/>
                  <a:gd name="T33" fmla="*/ 113 h 737"/>
                  <a:gd name="T34" fmla="*/ 170 w 907"/>
                  <a:gd name="T35" fmla="*/ 0 h 737"/>
                  <a:gd name="T36" fmla="*/ 56 w 907"/>
                  <a:gd name="T37" fmla="*/ 0 h 737"/>
                  <a:gd name="T38" fmla="*/ 56 w 907"/>
                  <a:gd name="T39" fmla="*/ 56 h 737"/>
                  <a:gd name="T40" fmla="*/ 0 w 907"/>
                  <a:gd name="T41" fmla="*/ 56 h 737"/>
                  <a:gd name="T42" fmla="*/ 0 w 907"/>
                  <a:gd name="T43" fmla="*/ 113 h 737"/>
                  <a:gd name="T44" fmla="*/ 56 w 907"/>
                  <a:gd name="T45" fmla="*/ 113 h 737"/>
                  <a:gd name="T46" fmla="*/ 56 w 907"/>
                  <a:gd name="T47" fmla="*/ 170 h 737"/>
                  <a:gd name="T48" fmla="*/ 113 w 907"/>
                  <a:gd name="T49" fmla="*/ 170 h 737"/>
                  <a:gd name="T50" fmla="*/ 113 w 907"/>
                  <a:gd name="T51" fmla="*/ 226 h 737"/>
                  <a:gd name="T52" fmla="*/ 56 w 907"/>
                  <a:gd name="T53" fmla="*/ 226 h 737"/>
                  <a:gd name="T54" fmla="*/ 56 w 907"/>
                  <a:gd name="T55" fmla="*/ 283 h 737"/>
                  <a:gd name="T56" fmla="*/ 113 w 907"/>
                  <a:gd name="T57" fmla="*/ 283 h 737"/>
                  <a:gd name="T58" fmla="*/ 113 w 907"/>
                  <a:gd name="T59" fmla="*/ 340 h 737"/>
                  <a:gd name="T60" fmla="*/ 170 w 907"/>
                  <a:gd name="T61" fmla="*/ 340 h 737"/>
                  <a:gd name="T62" fmla="*/ 170 w 907"/>
                  <a:gd name="T63" fmla="*/ 510 h 737"/>
                  <a:gd name="T64" fmla="*/ 226 w 907"/>
                  <a:gd name="T65" fmla="*/ 510 h 737"/>
                  <a:gd name="T66" fmla="*/ 226 w 907"/>
                  <a:gd name="T67" fmla="*/ 453 h 737"/>
                  <a:gd name="T68" fmla="*/ 283 w 907"/>
                  <a:gd name="T69" fmla="*/ 453 h 737"/>
                  <a:gd name="T70" fmla="*/ 283 w 907"/>
                  <a:gd name="T71" fmla="*/ 567 h 737"/>
                  <a:gd name="T72" fmla="*/ 226 w 907"/>
                  <a:gd name="T73" fmla="*/ 567 h 737"/>
                  <a:gd name="T74" fmla="*/ 226 w 907"/>
                  <a:gd name="T75" fmla="*/ 623 h 737"/>
                  <a:gd name="T76" fmla="*/ 226 w 907"/>
                  <a:gd name="T77" fmla="*/ 680 h 737"/>
                  <a:gd name="T78" fmla="*/ 340 w 907"/>
                  <a:gd name="T79" fmla="*/ 680 h 737"/>
                  <a:gd name="T80" fmla="*/ 340 w 907"/>
                  <a:gd name="T81" fmla="*/ 737 h 737"/>
                  <a:gd name="T82" fmla="*/ 453 w 907"/>
                  <a:gd name="T83" fmla="*/ 737 h 737"/>
                  <a:gd name="T84" fmla="*/ 453 w 907"/>
                  <a:gd name="T85" fmla="*/ 680 h 737"/>
                  <a:gd name="T86" fmla="*/ 567 w 907"/>
                  <a:gd name="T87" fmla="*/ 680 h 737"/>
                  <a:gd name="T88" fmla="*/ 567 w 907"/>
                  <a:gd name="T89" fmla="*/ 623 h 737"/>
                  <a:gd name="T90" fmla="*/ 737 w 907"/>
                  <a:gd name="T91" fmla="*/ 623 h 737"/>
                  <a:gd name="T92" fmla="*/ 737 w 907"/>
                  <a:gd name="T93" fmla="*/ 737 h 737"/>
                  <a:gd name="T94" fmla="*/ 907 w 907"/>
                  <a:gd name="T95" fmla="*/ 737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907" h="737">
                    <a:moveTo>
                      <a:pt x="907" y="737"/>
                    </a:moveTo>
                    <a:lnTo>
                      <a:pt x="907" y="396"/>
                    </a:lnTo>
                    <a:lnTo>
                      <a:pt x="793" y="396"/>
                    </a:lnTo>
                    <a:lnTo>
                      <a:pt x="793" y="453"/>
                    </a:lnTo>
                    <a:lnTo>
                      <a:pt x="623" y="453"/>
                    </a:lnTo>
                    <a:lnTo>
                      <a:pt x="623" y="396"/>
                    </a:lnTo>
                    <a:lnTo>
                      <a:pt x="567" y="396"/>
                    </a:lnTo>
                    <a:lnTo>
                      <a:pt x="567" y="340"/>
                    </a:lnTo>
                    <a:lnTo>
                      <a:pt x="453" y="340"/>
                    </a:lnTo>
                    <a:lnTo>
                      <a:pt x="453" y="283"/>
                    </a:lnTo>
                    <a:lnTo>
                      <a:pt x="396" y="283"/>
                    </a:lnTo>
                    <a:lnTo>
                      <a:pt x="396" y="226"/>
                    </a:lnTo>
                    <a:lnTo>
                      <a:pt x="340" y="226"/>
                    </a:lnTo>
                    <a:lnTo>
                      <a:pt x="340" y="170"/>
                    </a:lnTo>
                    <a:lnTo>
                      <a:pt x="226" y="170"/>
                    </a:lnTo>
                    <a:lnTo>
                      <a:pt x="226" y="113"/>
                    </a:lnTo>
                    <a:lnTo>
                      <a:pt x="170" y="113"/>
                    </a:lnTo>
                    <a:lnTo>
                      <a:pt x="170" y="0"/>
                    </a:lnTo>
                    <a:lnTo>
                      <a:pt x="56" y="0"/>
                    </a:lnTo>
                    <a:lnTo>
                      <a:pt x="56" y="56"/>
                    </a:lnTo>
                    <a:lnTo>
                      <a:pt x="0" y="56"/>
                    </a:lnTo>
                    <a:lnTo>
                      <a:pt x="0" y="113"/>
                    </a:lnTo>
                    <a:lnTo>
                      <a:pt x="56" y="113"/>
                    </a:lnTo>
                    <a:lnTo>
                      <a:pt x="56" y="170"/>
                    </a:lnTo>
                    <a:lnTo>
                      <a:pt x="113" y="170"/>
                    </a:lnTo>
                    <a:lnTo>
                      <a:pt x="113" y="226"/>
                    </a:lnTo>
                    <a:lnTo>
                      <a:pt x="56" y="226"/>
                    </a:lnTo>
                    <a:lnTo>
                      <a:pt x="56" y="283"/>
                    </a:lnTo>
                    <a:lnTo>
                      <a:pt x="113" y="283"/>
                    </a:lnTo>
                    <a:lnTo>
                      <a:pt x="113" y="340"/>
                    </a:lnTo>
                    <a:lnTo>
                      <a:pt x="170" y="340"/>
                    </a:lnTo>
                    <a:lnTo>
                      <a:pt x="170" y="510"/>
                    </a:lnTo>
                    <a:lnTo>
                      <a:pt x="226" y="510"/>
                    </a:lnTo>
                    <a:lnTo>
                      <a:pt x="226" y="453"/>
                    </a:lnTo>
                    <a:lnTo>
                      <a:pt x="283" y="453"/>
                    </a:lnTo>
                    <a:lnTo>
                      <a:pt x="283" y="567"/>
                    </a:lnTo>
                    <a:lnTo>
                      <a:pt x="226" y="567"/>
                    </a:lnTo>
                    <a:lnTo>
                      <a:pt x="226" y="623"/>
                    </a:lnTo>
                    <a:lnTo>
                      <a:pt x="226" y="680"/>
                    </a:lnTo>
                    <a:lnTo>
                      <a:pt x="340" y="680"/>
                    </a:lnTo>
                    <a:lnTo>
                      <a:pt x="340" y="737"/>
                    </a:lnTo>
                    <a:lnTo>
                      <a:pt x="453" y="737"/>
                    </a:lnTo>
                    <a:lnTo>
                      <a:pt x="453" y="680"/>
                    </a:lnTo>
                    <a:lnTo>
                      <a:pt x="567" y="680"/>
                    </a:lnTo>
                    <a:lnTo>
                      <a:pt x="567" y="623"/>
                    </a:lnTo>
                    <a:lnTo>
                      <a:pt x="737" y="623"/>
                    </a:lnTo>
                    <a:lnTo>
                      <a:pt x="737" y="737"/>
                    </a:lnTo>
                    <a:lnTo>
                      <a:pt x="907" y="73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18" name="Freeform 334"/>
              <p:cNvSpPr>
                <a:spLocks/>
              </p:cNvSpPr>
              <p:nvPr/>
            </p:nvSpPr>
            <p:spPr bwMode="auto">
              <a:xfrm>
                <a:off x="3704" y="1310"/>
                <a:ext cx="1078" cy="1248"/>
              </a:xfrm>
              <a:custGeom>
                <a:avLst/>
                <a:gdLst>
                  <a:gd name="T0" fmla="*/ 1078 w 1078"/>
                  <a:gd name="T1" fmla="*/ 908 h 1248"/>
                  <a:gd name="T2" fmla="*/ 1021 w 1078"/>
                  <a:gd name="T3" fmla="*/ 964 h 1248"/>
                  <a:gd name="T4" fmla="*/ 964 w 1078"/>
                  <a:gd name="T5" fmla="*/ 1078 h 1248"/>
                  <a:gd name="T6" fmla="*/ 908 w 1078"/>
                  <a:gd name="T7" fmla="*/ 1134 h 1248"/>
                  <a:gd name="T8" fmla="*/ 794 w 1078"/>
                  <a:gd name="T9" fmla="*/ 1191 h 1248"/>
                  <a:gd name="T10" fmla="*/ 681 w 1078"/>
                  <a:gd name="T11" fmla="*/ 1248 h 1248"/>
                  <a:gd name="T12" fmla="*/ 624 w 1078"/>
                  <a:gd name="T13" fmla="*/ 1191 h 1248"/>
                  <a:gd name="T14" fmla="*/ 567 w 1078"/>
                  <a:gd name="T15" fmla="*/ 1134 h 1248"/>
                  <a:gd name="T16" fmla="*/ 454 w 1078"/>
                  <a:gd name="T17" fmla="*/ 1078 h 1248"/>
                  <a:gd name="T18" fmla="*/ 341 w 1078"/>
                  <a:gd name="T19" fmla="*/ 964 h 1248"/>
                  <a:gd name="T20" fmla="*/ 284 w 1078"/>
                  <a:gd name="T21" fmla="*/ 1021 h 1248"/>
                  <a:gd name="T22" fmla="*/ 171 w 1078"/>
                  <a:gd name="T23" fmla="*/ 964 h 1248"/>
                  <a:gd name="T24" fmla="*/ 114 w 1078"/>
                  <a:gd name="T25" fmla="*/ 908 h 1248"/>
                  <a:gd name="T26" fmla="*/ 171 w 1078"/>
                  <a:gd name="T27" fmla="*/ 851 h 1248"/>
                  <a:gd name="T28" fmla="*/ 114 w 1078"/>
                  <a:gd name="T29" fmla="*/ 794 h 1248"/>
                  <a:gd name="T30" fmla="*/ 171 w 1078"/>
                  <a:gd name="T31" fmla="*/ 624 h 1248"/>
                  <a:gd name="T32" fmla="*/ 114 w 1078"/>
                  <a:gd name="T33" fmla="*/ 567 h 1248"/>
                  <a:gd name="T34" fmla="*/ 0 w 1078"/>
                  <a:gd name="T35" fmla="*/ 284 h 1248"/>
                  <a:gd name="T36" fmla="*/ 57 w 1078"/>
                  <a:gd name="T37" fmla="*/ 227 h 1248"/>
                  <a:gd name="T38" fmla="*/ 227 w 1078"/>
                  <a:gd name="T39" fmla="*/ 284 h 1248"/>
                  <a:gd name="T40" fmla="*/ 284 w 1078"/>
                  <a:gd name="T41" fmla="*/ 170 h 1248"/>
                  <a:gd name="T42" fmla="*/ 341 w 1078"/>
                  <a:gd name="T43" fmla="*/ 57 h 1248"/>
                  <a:gd name="T44" fmla="*/ 397 w 1078"/>
                  <a:gd name="T45" fmla="*/ 0 h 1248"/>
                  <a:gd name="T46" fmla="*/ 454 w 1078"/>
                  <a:gd name="T47" fmla="*/ 57 h 1248"/>
                  <a:gd name="T48" fmla="*/ 511 w 1078"/>
                  <a:gd name="T49" fmla="*/ 114 h 1248"/>
                  <a:gd name="T50" fmla="*/ 624 w 1078"/>
                  <a:gd name="T51" fmla="*/ 170 h 1248"/>
                  <a:gd name="T52" fmla="*/ 681 w 1078"/>
                  <a:gd name="T53" fmla="*/ 227 h 1248"/>
                  <a:gd name="T54" fmla="*/ 738 w 1078"/>
                  <a:gd name="T55" fmla="*/ 284 h 1248"/>
                  <a:gd name="T56" fmla="*/ 794 w 1078"/>
                  <a:gd name="T57" fmla="*/ 341 h 1248"/>
                  <a:gd name="T58" fmla="*/ 908 w 1078"/>
                  <a:gd name="T59" fmla="*/ 454 h 1248"/>
                  <a:gd name="T60" fmla="*/ 964 w 1078"/>
                  <a:gd name="T61" fmla="*/ 567 h 1248"/>
                  <a:gd name="T62" fmla="*/ 1021 w 1078"/>
                  <a:gd name="T63" fmla="*/ 624 h 12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078" h="1248">
                    <a:moveTo>
                      <a:pt x="1078" y="624"/>
                    </a:moveTo>
                    <a:lnTo>
                      <a:pt x="1078" y="908"/>
                    </a:lnTo>
                    <a:lnTo>
                      <a:pt x="1021" y="908"/>
                    </a:lnTo>
                    <a:lnTo>
                      <a:pt x="1021" y="964"/>
                    </a:lnTo>
                    <a:lnTo>
                      <a:pt x="964" y="964"/>
                    </a:lnTo>
                    <a:lnTo>
                      <a:pt x="964" y="1078"/>
                    </a:lnTo>
                    <a:lnTo>
                      <a:pt x="908" y="1078"/>
                    </a:lnTo>
                    <a:lnTo>
                      <a:pt x="908" y="1134"/>
                    </a:lnTo>
                    <a:lnTo>
                      <a:pt x="794" y="1134"/>
                    </a:lnTo>
                    <a:lnTo>
                      <a:pt x="794" y="1191"/>
                    </a:lnTo>
                    <a:lnTo>
                      <a:pt x="681" y="1191"/>
                    </a:lnTo>
                    <a:lnTo>
                      <a:pt x="681" y="1248"/>
                    </a:lnTo>
                    <a:lnTo>
                      <a:pt x="624" y="1248"/>
                    </a:lnTo>
                    <a:lnTo>
                      <a:pt x="624" y="1191"/>
                    </a:lnTo>
                    <a:lnTo>
                      <a:pt x="567" y="1191"/>
                    </a:lnTo>
                    <a:lnTo>
                      <a:pt x="567" y="1134"/>
                    </a:lnTo>
                    <a:lnTo>
                      <a:pt x="454" y="1134"/>
                    </a:lnTo>
                    <a:lnTo>
                      <a:pt x="454" y="1078"/>
                    </a:lnTo>
                    <a:lnTo>
                      <a:pt x="341" y="1078"/>
                    </a:lnTo>
                    <a:lnTo>
                      <a:pt x="341" y="964"/>
                    </a:lnTo>
                    <a:lnTo>
                      <a:pt x="284" y="964"/>
                    </a:lnTo>
                    <a:lnTo>
                      <a:pt x="284" y="1021"/>
                    </a:lnTo>
                    <a:lnTo>
                      <a:pt x="171" y="1021"/>
                    </a:lnTo>
                    <a:lnTo>
                      <a:pt x="171" y="964"/>
                    </a:lnTo>
                    <a:lnTo>
                      <a:pt x="114" y="964"/>
                    </a:lnTo>
                    <a:lnTo>
                      <a:pt x="114" y="908"/>
                    </a:lnTo>
                    <a:lnTo>
                      <a:pt x="171" y="908"/>
                    </a:lnTo>
                    <a:lnTo>
                      <a:pt x="171" y="851"/>
                    </a:lnTo>
                    <a:lnTo>
                      <a:pt x="114" y="851"/>
                    </a:lnTo>
                    <a:lnTo>
                      <a:pt x="114" y="794"/>
                    </a:lnTo>
                    <a:lnTo>
                      <a:pt x="171" y="794"/>
                    </a:lnTo>
                    <a:lnTo>
                      <a:pt x="171" y="624"/>
                    </a:lnTo>
                    <a:lnTo>
                      <a:pt x="114" y="624"/>
                    </a:lnTo>
                    <a:lnTo>
                      <a:pt x="114" y="567"/>
                    </a:lnTo>
                    <a:lnTo>
                      <a:pt x="0" y="567"/>
                    </a:lnTo>
                    <a:lnTo>
                      <a:pt x="0" y="284"/>
                    </a:lnTo>
                    <a:lnTo>
                      <a:pt x="57" y="284"/>
                    </a:lnTo>
                    <a:lnTo>
                      <a:pt x="57" y="227"/>
                    </a:lnTo>
                    <a:lnTo>
                      <a:pt x="227" y="227"/>
                    </a:lnTo>
                    <a:lnTo>
                      <a:pt x="227" y="284"/>
                    </a:lnTo>
                    <a:lnTo>
                      <a:pt x="284" y="284"/>
                    </a:lnTo>
                    <a:lnTo>
                      <a:pt x="284" y="170"/>
                    </a:lnTo>
                    <a:lnTo>
                      <a:pt x="341" y="170"/>
                    </a:lnTo>
                    <a:lnTo>
                      <a:pt x="341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454" y="0"/>
                    </a:lnTo>
                    <a:lnTo>
                      <a:pt x="454" y="57"/>
                    </a:lnTo>
                    <a:lnTo>
                      <a:pt x="511" y="57"/>
                    </a:lnTo>
                    <a:lnTo>
                      <a:pt x="511" y="114"/>
                    </a:lnTo>
                    <a:lnTo>
                      <a:pt x="624" y="114"/>
                    </a:lnTo>
                    <a:lnTo>
                      <a:pt x="624" y="170"/>
                    </a:lnTo>
                    <a:lnTo>
                      <a:pt x="681" y="170"/>
                    </a:lnTo>
                    <a:lnTo>
                      <a:pt x="681" y="227"/>
                    </a:lnTo>
                    <a:lnTo>
                      <a:pt x="738" y="227"/>
                    </a:lnTo>
                    <a:lnTo>
                      <a:pt x="738" y="284"/>
                    </a:lnTo>
                    <a:lnTo>
                      <a:pt x="794" y="284"/>
                    </a:lnTo>
                    <a:lnTo>
                      <a:pt x="794" y="341"/>
                    </a:lnTo>
                    <a:lnTo>
                      <a:pt x="908" y="341"/>
                    </a:lnTo>
                    <a:lnTo>
                      <a:pt x="908" y="454"/>
                    </a:lnTo>
                    <a:lnTo>
                      <a:pt x="964" y="454"/>
                    </a:lnTo>
                    <a:lnTo>
                      <a:pt x="964" y="567"/>
                    </a:lnTo>
                    <a:lnTo>
                      <a:pt x="1021" y="567"/>
                    </a:lnTo>
                    <a:lnTo>
                      <a:pt x="1021" y="624"/>
                    </a:lnTo>
                    <a:lnTo>
                      <a:pt x="1078" y="62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251" name="Group 335">
              <a:extLst>
                <a:ext uri="{FF2B5EF4-FFF2-40B4-BE49-F238E27FC236}">
                  <a16:creationId xmlns:a16="http://schemas.microsoft.com/office/drawing/2014/main" id="{33B5098E-88C6-49BD-B5A9-33773BE92DB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20242" y="7017429"/>
              <a:ext cx="2728068" cy="2618405"/>
              <a:chOff x="1606" y="2841"/>
              <a:chExt cx="1418" cy="1361"/>
            </a:xfrm>
          </p:grpSpPr>
          <p:sp>
            <p:nvSpPr>
              <p:cNvPr id="252" name="Freeform 259">
                <a:extLst>
                  <a:ext uri="{FF2B5EF4-FFF2-40B4-BE49-F238E27FC236}">
                    <a16:creationId xmlns:a16="http://schemas.microsoft.com/office/drawing/2014/main" id="{F1E12C33-7640-40E0-9D7C-1E655CAF6B0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06" y="3125"/>
                <a:ext cx="454" cy="397"/>
              </a:xfrm>
              <a:custGeom>
                <a:avLst/>
                <a:gdLst>
                  <a:gd name="T0" fmla="*/ 57 w 454"/>
                  <a:gd name="T1" fmla="*/ 0 h 397"/>
                  <a:gd name="T2" fmla="*/ 171 w 454"/>
                  <a:gd name="T3" fmla="*/ 0 h 397"/>
                  <a:gd name="T4" fmla="*/ 171 w 454"/>
                  <a:gd name="T5" fmla="*/ 56 h 397"/>
                  <a:gd name="T6" fmla="*/ 227 w 454"/>
                  <a:gd name="T7" fmla="*/ 56 h 397"/>
                  <a:gd name="T8" fmla="*/ 227 w 454"/>
                  <a:gd name="T9" fmla="*/ 113 h 397"/>
                  <a:gd name="T10" fmla="*/ 284 w 454"/>
                  <a:gd name="T11" fmla="*/ 113 h 397"/>
                  <a:gd name="T12" fmla="*/ 284 w 454"/>
                  <a:gd name="T13" fmla="*/ 170 h 397"/>
                  <a:gd name="T14" fmla="*/ 341 w 454"/>
                  <a:gd name="T15" fmla="*/ 170 h 397"/>
                  <a:gd name="T16" fmla="*/ 341 w 454"/>
                  <a:gd name="T17" fmla="*/ 227 h 397"/>
                  <a:gd name="T18" fmla="*/ 397 w 454"/>
                  <a:gd name="T19" fmla="*/ 227 h 397"/>
                  <a:gd name="T20" fmla="*/ 397 w 454"/>
                  <a:gd name="T21" fmla="*/ 283 h 397"/>
                  <a:gd name="T22" fmla="*/ 454 w 454"/>
                  <a:gd name="T23" fmla="*/ 283 h 397"/>
                  <a:gd name="T24" fmla="*/ 454 w 454"/>
                  <a:gd name="T25" fmla="*/ 397 h 397"/>
                  <a:gd name="T26" fmla="*/ 284 w 454"/>
                  <a:gd name="T27" fmla="*/ 397 h 397"/>
                  <a:gd name="T28" fmla="*/ 284 w 454"/>
                  <a:gd name="T29" fmla="*/ 340 h 397"/>
                  <a:gd name="T30" fmla="*/ 227 w 454"/>
                  <a:gd name="T31" fmla="*/ 340 h 397"/>
                  <a:gd name="T32" fmla="*/ 227 w 454"/>
                  <a:gd name="T33" fmla="*/ 283 h 397"/>
                  <a:gd name="T34" fmla="*/ 171 w 454"/>
                  <a:gd name="T35" fmla="*/ 283 h 397"/>
                  <a:gd name="T36" fmla="*/ 171 w 454"/>
                  <a:gd name="T37" fmla="*/ 227 h 397"/>
                  <a:gd name="T38" fmla="*/ 114 w 454"/>
                  <a:gd name="T39" fmla="*/ 227 h 397"/>
                  <a:gd name="T40" fmla="*/ 114 w 454"/>
                  <a:gd name="T41" fmla="*/ 170 h 397"/>
                  <a:gd name="T42" fmla="*/ 57 w 454"/>
                  <a:gd name="T43" fmla="*/ 170 h 397"/>
                  <a:gd name="T44" fmla="*/ 57 w 454"/>
                  <a:gd name="T45" fmla="*/ 113 h 397"/>
                  <a:gd name="T46" fmla="*/ 0 w 454"/>
                  <a:gd name="T47" fmla="*/ 113 h 397"/>
                  <a:gd name="T48" fmla="*/ 0 w 454"/>
                  <a:gd name="T49" fmla="*/ 56 h 397"/>
                  <a:gd name="T50" fmla="*/ 57 w 454"/>
                  <a:gd name="T51" fmla="*/ 56 h 397"/>
                  <a:gd name="T52" fmla="*/ 57 w 454"/>
                  <a:gd name="T53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454" h="397">
                    <a:moveTo>
                      <a:pt x="57" y="0"/>
                    </a:moveTo>
                    <a:lnTo>
                      <a:pt x="171" y="0"/>
                    </a:lnTo>
                    <a:lnTo>
                      <a:pt x="171" y="56"/>
                    </a:lnTo>
                    <a:lnTo>
                      <a:pt x="227" y="56"/>
                    </a:lnTo>
                    <a:lnTo>
                      <a:pt x="227" y="113"/>
                    </a:lnTo>
                    <a:lnTo>
                      <a:pt x="284" y="113"/>
                    </a:lnTo>
                    <a:lnTo>
                      <a:pt x="284" y="170"/>
                    </a:lnTo>
                    <a:lnTo>
                      <a:pt x="341" y="170"/>
                    </a:lnTo>
                    <a:lnTo>
                      <a:pt x="341" y="227"/>
                    </a:lnTo>
                    <a:lnTo>
                      <a:pt x="397" y="227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397"/>
                    </a:lnTo>
                    <a:lnTo>
                      <a:pt x="284" y="397"/>
                    </a:lnTo>
                    <a:lnTo>
                      <a:pt x="284" y="340"/>
                    </a:lnTo>
                    <a:lnTo>
                      <a:pt x="227" y="340"/>
                    </a:lnTo>
                    <a:lnTo>
                      <a:pt x="227" y="283"/>
                    </a:lnTo>
                    <a:lnTo>
                      <a:pt x="171" y="283"/>
                    </a:lnTo>
                    <a:lnTo>
                      <a:pt x="171" y="227"/>
                    </a:lnTo>
                    <a:lnTo>
                      <a:pt x="114" y="227"/>
                    </a:lnTo>
                    <a:lnTo>
                      <a:pt x="114" y="170"/>
                    </a:lnTo>
                    <a:lnTo>
                      <a:pt x="57" y="170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56"/>
                    </a:lnTo>
                    <a:lnTo>
                      <a:pt x="57" y="56"/>
                    </a:lnTo>
                    <a:lnTo>
                      <a:pt x="5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253" name="Freeform 260">
                <a:extLst>
                  <a:ext uri="{FF2B5EF4-FFF2-40B4-BE49-F238E27FC236}">
                    <a16:creationId xmlns:a16="http://schemas.microsoft.com/office/drawing/2014/main" id="{E4C03CDF-2081-4DEF-A2BE-21232EE45C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20" y="2841"/>
                <a:ext cx="510" cy="454"/>
              </a:xfrm>
              <a:custGeom>
                <a:avLst/>
                <a:gdLst>
                  <a:gd name="T0" fmla="*/ 0 w 510"/>
                  <a:gd name="T1" fmla="*/ 284 h 454"/>
                  <a:gd name="T2" fmla="*/ 0 w 510"/>
                  <a:gd name="T3" fmla="*/ 227 h 454"/>
                  <a:gd name="T4" fmla="*/ 170 w 510"/>
                  <a:gd name="T5" fmla="*/ 227 h 454"/>
                  <a:gd name="T6" fmla="*/ 170 w 510"/>
                  <a:gd name="T7" fmla="*/ 114 h 454"/>
                  <a:gd name="T8" fmla="*/ 283 w 510"/>
                  <a:gd name="T9" fmla="*/ 114 h 454"/>
                  <a:gd name="T10" fmla="*/ 283 w 510"/>
                  <a:gd name="T11" fmla="*/ 57 h 454"/>
                  <a:gd name="T12" fmla="*/ 340 w 510"/>
                  <a:gd name="T13" fmla="*/ 57 h 454"/>
                  <a:gd name="T14" fmla="*/ 340 w 510"/>
                  <a:gd name="T15" fmla="*/ 0 h 454"/>
                  <a:gd name="T16" fmla="*/ 397 w 510"/>
                  <a:gd name="T17" fmla="*/ 0 h 454"/>
                  <a:gd name="T18" fmla="*/ 397 w 510"/>
                  <a:gd name="T19" fmla="*/ 57 h 454"/>
                  <a:gd name="T20" fmla="*/ 510 w 510"/>
                  <a:gd name="T21" fmla="*/ 57 h 454"/>
                  <a:gd name="T22" fmla="*/ 510 w 510"/>
                  <a:gd name="T23" fmla="*/ 227 h 454"/>
                  <a:gd name="T24" fmla="*/ 453 w 510"/>
                  <a:gd name="T25" fmla="*/ 227 h 454"/>
                  <a:gd name="T26" fmla="*/ 453 w 510"/>
                  <a:gd name="T27" fmla="*/ 284 h 454"/>
                  <a:gd name="T28" fmla="*/ 340 w 510"/>
                  <a:gd name="T29" fmla="*/ 284 h 454"/>
                  <a:gd name="T30" fmla="*/ 340 w 510"/>
                  <a:gd name="T31" fmla="*/ 340 h 454"/>
                  <a:gd name="T32" fmla="*/ 283 w 510"/>
                  <a:gd name="T33" fmla="*/ 340 h 454"/>
                  <a:gd name="T34" fmla="*/ 283 w 510"/>
                  <a:gd name="T35" fmla="*/ 397 h 454"/>
                  <a:gd name="T36" fmla="*/ 227 w 510"/>
                  <a:gd name="T37" fmla="*/ 397 h 454"/>
                  <a:gd name="T38" fmla="*/ 227 w 510"/>
                  <a:gd name="T39" fmla="*/ 454 h 454"/>
                  <a:gd name="T40" fmla="*/ 170 w 510"/>
                  <a:gd name="T41" fmla="*/ 454 h 454"/>
                  <a:gd name="T42" fmla="*/ 170 w 510"/>
                  <a:gd name="T43" fmla="*/ 397 h 454"/>
                  <a:gd name="T44" fmla="*/ 113 w 510"/>
                  <a:gd name="T45" fmla="*/ 397 h 454"/>
                  <a:gd name="T46" fmla="*/ 113 w 510"/>
                  <a:gd name="T47" fmla="*/ 340 h 454"/>
                  <a:gd name="T48" fmla="*/ 57 w 510"/>
                  <a:gd name="T49" fmla="*/ 340 h 454"/>
                  <a:gd name="T50" fmla="*/ 57 w 510"/>
                  <a:gd name="T51" fmla="*/ 284 h 454"/>
                  <a:gd name="T52" fmla="*/ 0 w 510"/>
                  <a:gd name="T53" fmla="*/ 284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10" h="454">
                    <a:moveTo>
                      <a:pt x="0" y="284"/>
                    </a:moveTo>
                    <a:lnTo>
                      <a:pt x="0" y="227"/>
                    </a:lnTo>
                    <a:lnTo>
                      <a:pt x="170" y="227"/>
                    </a:lnTo>
                    <a:lnTo>
                      <a:pt x="170" y="114"/>
                    </a:lnTo>
                    <a:lnTo>
                      <a:pt x="283" y="114"/>
                    </a:lnTo>
                    <a:lnTo>
                      <a:pt x="283" y="57"/>
                    </a:lnTo>
                    <a:lnTo>
                      <a:pt x="340" y="57"/>
                    </a:lnTo>
                    <a:lnTo>
                      <a:pt x="340" y="0"/>
                    </a:lnTo>
                    <a:lnTo>
                      <a:pt x="397" y="0"/>
                    </a:lnTo>
                    <a:lnTo>
                      <a:pt x="397" y="57"/>
                    </a:lnTo>
                    <a:lnTo>
                      <a:pt x="510" y="57"/>
                    </a:lnTo>
                    <a:lnTo>
                      <a:pt x="510" y="227"/>
                    </a:lnTo>
                    <a:lnTo>
                      <a:pt x="453" y="227"/>
                    </a:lnTo>
                    <a:lnTo>
                      <a:pt x="453" y="284"/>
                    </a:lnTo>
                    <a:lnTo>
                      <a:pt x="340" y="284"/>
                    </a:lnTo>
                    <a:lnTo>
                      <a:pt x="340" y="340"/>
                    </a:lnTo>
                    <a:lnTo>
                      <a:pt x="283" y="340"/>
                    </a:lnTo>
                    <a:lnTo>
                      <a:pt x="283" y="397"/>
                    </a:lnTo>
                    <a:lnTo>
                      <a:pt x="227" y="397"/>
                    </a:lnTo>
                    <a:lnTo>
                      <a:pt x="227" y="454"/>
                    </a:lnTo>
                    <a:lnTo>
                      <a:pt x="170" y="454"/>
                    </a:lnTo>
                    <a:lnTo>
                      <a:pt x="170" y="397"/>
                    </a:lnTo>
                    <a:lnTo>
                      <a:pt x="113" y="397"/>
                    </a:lnTo>
                    <a:lnTo>
                      <a:pt x="113" y="340"/>
                    </a:lnTo>
                    <a:lnTo>
                      <a:pt x="57" y="340"/>
                    </a:lnTo>
                    <a:lnTo>
                      <a:pt x="57" y="284"/>
                    </a:lnTo>
                    <a:lnTo>
                      <a:pt x="0" y="28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254" name="Freeform 261">
                <a:extLst>
                  <a:ext uri="{FF2B5EF4-FFF2-40B4-BE49-F238E27FC236}">
                    <a16:creationId xmlns:a16="http://schemas.microsoft.com/office/drawing/2014/main" id="{E1E7C8D3-5F07-4790-BBD5-7C3E28EE4C5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47" y="3068"/>
                <a:ext cx="340" cy="340"/>
              </a:xfrm>
              <a:custGeom>
                <a:avLst/>
                <a:gdLst>
                  <a:gd name="T0" fmla="*/ 283 w 340"/>
                  <a:gd name="T1" fmla="*/ 0 h 340"/>
                  <a:gd name="T2" fmla="*/ 283 w 340"/>
                  <a:gd name="T3" fmla="*/ 57 h 340"/>
                  <a:gd name="T4" fmla="*/ 340 w 340"/>
                  <a:gd name="T5" fmla="*/ 57 h 340"/>
                  <a:gd name="T6" fmla="*/ 340 w 340"/>
                  <a:gd name="T7" fmla="*/ 113 h 340"/>
                  <a:gd name="T8" fmla="*/ 226 w 340"/>
                  <a:gd name="T9" fmla="*/ 113 h 340"/>
                  <a:gd name="T10" fmla="*/ 226 w 340"/>
                  <a:gd name="T11" fmla="*/ 284 h 340"/>
                  <a:gd name="T12" fmla="*/ 170 w 340"/>
                  <a:gd name="T13" fmla="*/ 284 h 340"/>
                  <a:gd name="T14" fmla="*/ 170 w 340"/>
                  <a:gd name="T15" fmla="*/ 340 h 340"/>
                  <a:gd name="T16" fmla="*/ 56 w 340"/>
                  <a:gd name="T17" fmla="*/ 340 h 340"/>
                  <a:gd name="T18" fmla="*/ 56 w 340"/>
                  <a:gd name="T19" fmla="*/ 284 h 340"/>
                  <a:gd name="T20" fmla="*/ 0 w 340"/>
                  <a:gd name="T21" fmla="*/ 284 h 340"/>
                  <a:gd name="T22" fmla="*/ 0 w 340"/>
                  <a:gd name="T23" fmla="*/ 170 h 340"/>
                  <a:gd name="T24" fmla="*/ 56 w 340"/>
                  <a:gd name="T25" fmla="*/ 170 h 340"/>
                  <a:gd name="T26" fmla="*/ 56 w 340"/>
                  <a:gd name="T27" fmla="*/ 113 h 340"/>
                  <a:gd name="T28" fmla="*/ 113 w 340"/>
                  <a:gd name="T29" fmla="*/ 113 h 340"/>
                  <a:gd name="T30" fmla="*/ 113 w 340"/>
                  <a:gd name="T31" fmla="*/ 57 h 340"/>
                  <a:gd name="T32" fmla="*/ 226 w 340"/>
                  <a:gd name="T33" fmla="*/ 57 h 340"/>
                  <a:gd name="T34" fmla="*/ 226 w 340"/>
                  <a:gd name="T35" fmla="*/ 0 h 340"/>
                  <a:gd name="T36" fmla="*/ 283 w 340"/>
                  <a:gd name="T37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40" h="340">
                    <a:moveTo>
                      <a:pt x="283" y="0"/>
                    </a:moveTo>
                    <a:lnTo>
                      <a:pt x="283" y="57"/>
                    </a:lnTo>
                    <a:lnTo>
                      <a:pt x="340" y="57"/>
                    </a:lnTo>
                    <a:lnTo>
                      <a:pt x="340" y="113"/>
                    </a:lnTo>
                    <a:lnTo>
                      <a:pt x="226" y="113"/>
                    </a:lnTo>
                    <a:lnTo>
                      <a:pt x="226" y="284"/>
                    </a:lnTo>
                    <a:lnTo>
                      <a:pt x="170" y="284"/>
                    </a:lnTo>
                    <a:lnTo>
                      <a:pt x="170" y="340"/>
                    </a:lnTo>
                    <a:lnTo>
                      <a:pt x="56" y="340"/>
                    </a:lnTo>
                    <a:lnTo>
                      <a:pt x="56" y="284"/>
                    </a:lnTo>
                    <a:lnTo>
                      <a:pt x="0" y="284"/>
                    </a:lnTo>
                    <a:lnTo>
                      <a:pt x="0" y="170"/>
                    </a:lnTo>
                    <a:lnTo>
                      <a:pt x="56" y="170"/>
                    </a:lnTo>
                    <a:lnTo>
                      <a:pt x="56" y="113"/>
                    </a:lnTo>
                    <a:lnTo>
                      <a:pt x="113" y="113"/>
                    </a:lnTo>
                    <a:lnTo>
                      <a:pt x="113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28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255" name="Freeform 263">
                <a:extLst>
                  <a:ext uri="{FF2B5EF4-FFF2-40B4-BE49-F238E27FC236}">
                    <a16:creationId xmlns:a16="http://schemas.microsoft.com/office/drawing/2014/main" id="{AAF9353E-C337-4A6C-B52F-A3EA8AE5D5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47" y="3352"/>
                <a:ext cx="453" cy="510"/>
              </a:xfrm>
              <a:custGeom>
                <a:avLst/>
                <a:gdLst>
                  <a:gd name="T0" fmla="*/ 113 w 453"/>
                  <a:gd name="T1" fmla="*/ 56 h 510"/>
                  <a:gd name="T2" fmla="*/ 113 w 453"/>
                  <a:gd name="T3" fmla="*/ 170 h 510"/>
                  <a:gd name="T4" fmla="*/ 56 w 453"/>
                  <a:gd name="T5" fmla="*/ 170 h 510"/>
                  <a:gd name="T6" fmla="*/ 56 w 453"/>
                  <a:gd name="T7" fmla="*/ 226 h 510"/>
                  <a:gd name="T8" fmla="*/ 170 w 453"/>
                  <a:gd name="T9" fmla="*/ 226 h 510"/>
                  <a:gd name="T10" fmla="*/ 170 w 453"/>
                  <a:gd name="T11" fmla="*/ 283 h 510"/>
                  <a:gd name="T12" fmla="*/ 0 w 453"/>
                  <a:gd name="T13" fmla="*/ 283 h 510"/>
                  <a:gd name="T14" fmla="*/ 0 w 453"/>
                  <a:gd name="T15" fmla="*/ 340 h 510"/>
                  <a:gd name="T16" fmla="*/ 56 w 453"/>
                  <a:gd name="T17" fmla="*/ 340 h 510"/>
                  <a:gd name="T18" fmla="*/ 56 w 453"/>
                  <a:gd name="T19" fmla="*/ 453 h 510"/>
                  <a:gd name="T20" fmla="*/ 170 w 453"/>
                  <a:gd name="T21" fmla="*/ 453 h 510"/>
                  <a:gd name="T22" fmla="*/ 170 w 453"/>
                  <a:gd name="T23" fmla="*/ 510 h 510"/>
                  <a:gd name="T24" fmla="*/ 397 w 453"/>
                  <a:gd name="T25" fmla="*/ 510 h 510"/>
                  <a:gd name="T26" fmla="*/ 397 w 453"/>
                  <a:gd name="T27" fmla="*/ 396 h 510"/>
                  <a:gd name="T28" fmla="*/ 453 w 453"/>
                  <a:gd name="T29" fmla="*/ 396 h 510"/>
                  <a:gd name="T30" fmla="*/ 453 w 453"/>
                  <a:gd name="T31" fmla="*/ 226 h 510"/>
                  <a:gd name="T32" fmla="*/ 397 w 453"/>
                  <a:gd name="T33" fmla="*/ 226 h 510"/>
                  <a:gd name="T34" fmla="*/ 397 w 453"/>
                  <a:gd name="T35" fmla="*/ 170 h 510"/>
                  <a:gd name="T36" fmla="*/ 340 w 453"/>
                  <a:gd name="T37" fmla="*/ 170 h 510"/>
                  <a:gd name="T38" fmla="*/ 340 w 453"/>
                  <a:gd name="T39" fmla="*/ 56 h 510"/>
                  <a:gd name="T40" fmla="*/ 226 w 453"/>
                  <a:gd name="T41" fmla="*/ 56 h 510"/>
                  <a:gd name="T42" fmla="*/ 226 w 453"/>
                  <a:gd name="T43" fmla="*/ 0 h 510"/>
                  <a:gd name="T44" fmla="*/ 170 w 453"/>
                  <a:gd name="T45" fmla="*/ 0 h 510"/>
                  <a:gd name="T46" fmla="*/ 170 w 453"/>
                  <a:gd name="T47" fmla="*/ 56 h 510"/>
                  <a:gd name="T48" fmla="*/ 113 w 453"/>
                  <a:gd name="T49" fmla="*/ 56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453" h="510">
                    <a:moveTo>
                      <a:pt x="113" y="56"/>
                    </a:moveTo>
                    <a:lnTo>
                      <a:pt x="113" y="170"/>
                    </a:lnTo>
                    <a:lnTo>
                      <a:pt x="56" y="170"/>
                    </a:lnTo>
                    <a:lnTo>
                      <a:pt x="56" y="226"/>
                    </a:lnTo>
                    <a:lnTo>
                      <a:pt x="170" y="226"/>
                    </a:lnTo>
                    <a:lnTo>
                      <a:pt x="170" y="283"/>
                    </a:lnTo>
                    <a:lnTo>
                      <a:pt x="0" y="283"/>
                    </a:lnTo>
                    <a:lnTo>
                      <a:pt x="0" y="340"/>
                    </a:lnTo>
                    <a:lnTo>
                      <a:pt x="56" y="340"/>
                    </a:lnTo>
                    <a:lnTo>
                      <a:pt x="56" y="453"/>
                    </a:lnTo>
                    <a:lnTo>
                      <a:pt x="170" y="453"/>
                    </a:lnTo>
                    <a:lnTo>
                      <a:pt x="170" y="510"/>
                    </a:lnTo>
                    <a:lnTo>
                      <a:pt x="397" y="510"/>
                    </a:lnTo>
                    <a:lnTo>
                      <a:pt x="397" y="396"/>
                    </a:lnTo>
                    <a:lnTo>
                      <a:pt x="453" y="396"/>
                    </a:lnTo>
                    <a:lnTo>
                      <a:pt x="453" y="226"/>
                    </a:lnTo>
                    <a:lnTo>
                      <a:pt x="397" y="226"/>
                    </a:lnTo>
                    <a:lnTo>
                      <a:pt x="397" y="170"/>
                    </a:lnTo>
                    <a:lnTo>
                      <a:pt x="340" y="170"/>
                    </a:lnTo>
                    <a:lnTo>
                      <a:pt x="340" y="56"/>
                    </a:lnTo>
                    <a:lnTo>
                      <a:pt x="226" y="56"/>
                    </a:lnTo>
                    <a:lnTo>
                      <a:pt x="226" y="0"/>
                    </a:lnTo>
                    <a:lnTo>
                      <a:pt x="170" y="0"/>
                    </a:lnTo>
                    <a:lnTo>
                      <a:pt x="170" y="56"/>
                    </a:lnTo>
                    <a:lnTo>
                      <a:pt x="113" y="5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256" name="Freeform 264">
                <a:extLst>
                  <a:ext uri="{FF2B5EF4-FFF2-40B4-BE49-F238E27FC236}">
                    <a16:creationId xmlns:a16="http://schemas.microsoft.com/office/drawing/2014/main" id="{87CFAE52-0237-4215-AFFA-6EF1603CC2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30" y="3635"/>
                <a:ext cx="794" cy="567"/>
              </a:xfrm>
              <a:custGeom>
                <a:avLst/>
                <a:gdLst>
                  <a:gd name="T0" fmla="*/ 0 w 794"/>
                  <a:gd name="T1" fmla="*/ 227 h 567"/>
                  <a:gd name="T2" fmla="*/ 114 w 794"/>
                  <a:gd name="T3" fmla="*/ 227 h 567"/>
                  <a:gd name="T4" fmla="*/ 114 w 794"/>
                  <a:gd name="T5" fmla="*/ 113 h 567"/>
                  <a:gd name="T6" fmla="*/ 170 w 794"/>
                  <a:gd name="T7" fmla="*/ 113 h 567"/>
                  <a:gd name="T8" fmla="*/ 170 w 794"/>
                  <a:gd name="T9" fmla="*/ 0 h 567"/>
                  <a:gd name="T10" fmla="*/ 340 w 794"/>
                  <a:gd name="T11" fmla="*/ 0 h 567"/>
                  <a:gd name="T12" fmla="*/ 340 w 794"/>
                  <a:gd name="T13" fmla="*/ 57 h 567"/>
                  <a:gd name="T14" fmla="*/ 454 w 794"/>
                  <a:gd name="T15" fmla="*/ 57 h 567"/>
                  <a:gd name="T16" fmla="*/ 454 w 794"/>
                  <a:gd name="T17" fmla="*/ 113 h 567"/>
                  <a:gd name="T18" fmla="*/ 510 w 794"/>
                  <a:gd name="T19" fmla="*/ 113 h 567"/>
                  <a:gd name="T20" fmla="*/ 510 w 794"/>
                  <a:gd name="T21" fmla="*/ 57 h 567"/>
                  <a:gd name="T22" fmla="*/ 567 w 794"/>
                  <a:gd name="T23" fmla="*/ 57 h 567"/>
                  <a:gd name="T24" fmla="*/ 567 w 794"/>
                  <a:gd name="T25" fmla="*/ 113 h 567"/>
                  <a:gd name="T26" fmla="*/ 681 w 794"/>
                  <a:gd name="T27" fmla="*/ 113 h 567"/>
                  <a:gd name="T28" fmla="*/ 681 w 794"/>
                  <a:gd name="T29" fmla="*/ 57 h 567"/>
                  <a:gd name="T30" fmla="*/ 737 w 794"/>
                  <a:gd name="T31" fmla="*/ 57 h 567"/>
                  <a:gd name="T32" fmla="*/ 737 w 794"/>
                  <a:gd name="T33" fmla="*/ 113 h 567"/>
                  <a:gd name="T34" fmla="*/ 794 w 794"/>
                  <a:gd name="T35" fmla="*/ 113 h 567"/>
                  <a:gd name="T36" fmla="*/ 794 w 794"/>
                  <a:gd name="T37" fmla="*/ 227 h 567"/>
                  <a:gd name="T38" fmla="*/ 737 w 794"/>
                  <a:gd name="T39" fmla="*/ 227 h 567"/>
                  <a:gd name="T40" fmla="*/ 737 w 794"/>
                  <a:gd name="T41" fmla="*/ 284 h 567"/>
                  <a:gd name="T42" fmla="*/ 737 w 794"/>
                  <a:gd name="T43" fmla="*/ 340 h 567"/>
                  <a:gd name="T44" fmla="*/ 794 w 794"/>
                  <a:gd name="T45" fmla="*/ 340 h 567"/>
                  <a:gd name="T46" fmla="*/ 794 w 794"/>
                  <a:gd name="T47" fmla="*/ 397 h 567"/>
                  <a:gd name="T48" fmla="*/ 737 w 794"/>
                  <a:gd name="T49" fmla="*/ 397 h 567"/>
                  <a:gd name="T50" fmla="*/ 737 w 794"/>
                  <a:gd name="T51" fmla="*/ 454 h 567"/>
                  <a:gd name="T52" fmla="*/ 681 w 794"/>
                  <a:gd name="T53" fmla="*/ 454 h 567"/>
                  <a:gd name="T54" fmla="*/ 681 w 794"/>
                  <a:gd name="T55" fmla="*/ 567 h 567"/>
                  <a:gd name="T56" fmla="*/ 567 w 794"/>
                  <a:gd name="T57" fmla="*/ 567 h 567"/>
                  <a:gd name="T58" fmla="*/ 567 w 794"/>
                  <a:gd name="T59" fmla="*/ 510 h 567"/>
                  <a:gd name="T60" fmla="*/ 454 w 794"/>
                  <a:gd name="T61" fmla="*/ 510 h 567"/>
                  <a:gd name="T62" fmla="*/ 454 w 794"/>
                  <a:gd name="T63" fmla="*/ 227 h 567"/>
                  <a:gd name="T64" fmla="*/ 340 w 794"/>
                  <a:gd name="T65" fmla="*/ 227 h 567"/>
                  <a:gd name="T66" fmla="*/ 340 w 794"/>
                  <a:gd name="T67" fmla="*/ 284 h 567"/>
                  <a:gd name="T68" fmla="*/ 284 w 794"/>
                  <a:gd name="T69" fmla="*/ 284 h 567"/>
                  <a:gd name="T70" fmla="*/ 284 w 794"/>
                  <a:gd name="T71" fmla="*/ 340 h 567"/>
                  <a:gd name="T72" fmla="*/ 170 w 794"/>
                  <a:gd name="T73" fmla="*/ 340 h 567"/>
                  <a:gd name="T74" fmla="*/ 170 w 794"/>
                  <a:gd name="T75" fmla="*/ 284 h 567"/>
                  <a:gd name="T76" fmla="*/ 0 w 794"/>
                  <a:gd name="T77" fmla="*/ 284 h 567"/>
                  <a:gd name="T78" fmla="*/ 0 w 794"/>
                  <a:gd name="T79" fmla="*/ 22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794" h="567">
                    <a:moveTo>
                      <a:pt x="0" y="227"/>
                    </a:moveTo>
                    <a:lnTo>
                      <a:pt x="114" y="227"/>
                    </a:lnTo>
                    <a:lnTo>
                      <a:pt x="114" y="113"/>
                    </a:lnTo>
                    <a:lnTo>
                      <a:pt x="170" y="113"/>
                    </a:lnTo>
                    <a:lnTo>
                      <a:pt x="170" y="0"/>
                    </a:lnTo>
                    <a:lnTo>
                      <a:pt x="340" y="0"/>
                    </a:lnTo>
                    <a:lnTo>
                      <a:pt x="340" y="57"/>
                    </a:lnTo>
                    <a:lnTo>
                      <a:pt x="454" y="57"/>
                    </a:lnTo>
                    <a:lnTo>
                      <a:pt x="454" y="113"/>
                    </a:lnTo>
                    <a:lnTo>
                      <a:pt x="510" y="113"/>
                    </a:lnTo>
                    <a:lnTo>
                      <a:pt x="510" y="57"/>
                    </a:lnTo>
                    <a:lnTo>
                      <a:pt x="567" y="57"/>
                    </a:lnTo>
                    <a:lnTo>
                      <a:pt x="567" y="113"/>
                    </a:lnTo>
                    <a:lnTo>
                      <a:pt x="681" y="113"/>
                    </a:lnTo>
                    <a:lnTo>
                      <a:pt x="681" y="57"/>
                    </a:lnTo>
                    <a:lnTo>
                      <a:pt x="737" y="57"/>
                    </a:lnTo>
                    <a:lnTo>
                      <a:pt x="737" y="113"/>
                    </a:lnTo>
                    <a:lnTo>
                      <a:pt x="794" y="113"/>
                    </a:lnTo>
                    <a:lnTo>
                      <a:pt x="794" y="227"/>
                    </a:lnTo>
                    <a:lnTo>
                      <a:pt x="737" y="227"/>
                    </a:lnTo>
                    <a:lnTo>
                      <a:pt x="737" y="284"/>
                    </a:lnTo>
                    <a:lnTo>
                      <a:pt x="737" y="340"/>
                    </a:lnTo>
                    <a:lnTo>
                      <a:pt x="794" y="340"/>
                    </a:lnTo>
                    <a:lnTo>
                      <a:pt x="794" y="397"/>
                    </a:lnTo>
                    <a:lnTo>
                      <a:pt x="737" y="397"/>
                    </a:lnTo>
                    <a:lnTo>
                      <a:pt x="737" y="454"/>
                    </a:lnTo>
                    <a:lnTo>
                      <a:pt x="681" y="454"/>
                    </a:lnTo>
                    <a:lnTo>
                      <a:pt x="681" y="567"/>
                    </a:lnTo>
                    <a:lnTo>
                      <a:pt x="567" y="567"/>
                    </a:lnTo>
                    <a:lnTo>
                      <a:pt x="567" y="510"/>
                    </a:lnTo>
                    <a:lnTo>
                      <a:pt x="454" y="510"/>
                    </a:lnTo>
                    <a:lnTo>
                      <a:pt x="454" y="227"/>
                    </a:lnTo>
                    <a:lnTo>
                      <a:pt x="340" y="227"/>
                    </a:lnTo>
                    <a:lnTo>
                      <a:pt x="340" y="284"/>
                    </a:lnTo>
                    <a:lnTo>
                      <a:pt x="284" y="284"/>
                    </a:lnTo>
                    <a:lnTo>
                      <a:pt x="284" y="340"/>
                    </a:lnTo>
                    <a:lnTo>
                      <a:pt x="170" y="340"/>
                    </a:lnTo>
                    <a:lnTo>
                      <a:pt x="170" y="284"/>
                    </a:lnTo>
                    <a:lnTo>
                      <a:pt x="0" y="284"/>
                    </a:lnTo>
                    <a:lnTo>
                      <a:pt x="0" y="22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257" name="Freeform 265">
                <a:extLst>
                  <a:ext uri="{FF2B5EF4-FFF2-40B4-BE49-F238E27FC236}">
                    <a16:creationId xmlns:a16="http://schemas.microsoft.com/office/drawing/2014/main" id="{62065412-E49D-4241-A0EB-6118466C90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73" y="3181"/>
                <a:ext cx="794" cy="567"/>
              </a:xfrm>
              <a:custGeom>
                <a:avLst/>
                <a:gdLst>
                  <a:gd name="T0" fmla="*/ 794 w 794"/>
                  <a:gd name="T1" fmla="*/ 511 h 567"/>
                  <a:gd name="T2" fmla="*/ 794 w 794"/>
                  <a:gd name="T3" fmla="*/ 454 h 567"/>
                  <a:gd name="T4" fmla="*/ 738 w 794"/>
                  <a:gd name="T5" fmla="*/ 454 h 567"/>
                  <a:gd name="T6" fmla="*/ 738 w 794"/>
                  <a:gd name="T7" fmla="*/ 397 h 567"/>
                  <a:gd name="T8" fmla="*/ 681 w 794"/>
                  <a:gd name="T9" fmla="*/ 397 h 567"/>
                  <a:gd name="T10" fmla="*/ 681 w 794"/>
                  <a:gd name="T11" fmla="*/ 341 h 567"/>
                  <a:gd name="T12" fmla="*/ 738 w 794"/>
                  <a:gd name="T13" fmla="*/ 341 h 567"/>
                  <a:gd name="T14" fmla="*/ 738 w 794"/>
                  <a:gd name="T15" fmla="*/ 227 h 567"/>
                  <a:gd name="T16" fmla="*/ 681 w 794"/>
                  <a:gd name="T17" fmla="*/ 227 h 567"/>
                  <a:gd name="T18" fmla="*/ 681 w 794"/>
                  <a:gd name="T19" fmla="*/ 171 h 567"/>
                  <a:gd name="T20" fmla="*/ 511 w 794"/>
                  <a:gd name="T21" fmla="*/ 171 h 567"/>
                  <a:gd name="T22" fmla="*/ 511 w 794"/>
                  <a:gd name="T23" fmla="*/ 114 h 567"/>
                  <a:gd name="T24" fmla="*/ 454 w 794"/>
                  <a:gd name="T25" fmla="*/ 114 h 567"/>
                  <a:gd name="T26" fmla="*/ 454 w 794"/>
                  <a:gd name="T27" fmla="*/ 0 h 567"/>
                  <a:gd name="T28" fmla="*/ 397 w 794"/>
                  <a:gd name="T29" fmla="*/ 0 h 567"/>
                  <a:gd name="T30" fmla="*/ 397 w 794"/>
                  <a:gd name="T31" fmla="*/ 114 h 567"/>
                  <a:gd name="T32" fmla="*/ 397 w 794"/>
                  <a:gd name="T33" fmla="*/ 171 h 567"/>
                  <a:gd name="T34" fmla="*/ 341 w 794"/>
                  <a:gd name="T35" fmla="*/ 171 h 567"/>
                  <a:gd name="T36" fmla="*/ 341 w 794"/>
                  <a:gd name="T37" fmla="*/ 57 h 567"/>
                  <a:gd name="T38" fmla="*/ 171 w 794"/>
                  <a:gd name="T39" fmla="*/ 57 h 567"/>
                  <a:gd name="T40" fmla="*/ 171 w 794"/>
                  <a:gd name="T41" fmla="*/ 0 h 567"/>
                  <a:gd name="T42" fmla="*/ 0 w 794"/>
                  <a:gd name="T43" fmla="*/ 0 h 567"/>
                  <a:gd name="T44" fmla="*/ 0 w 794"/>
                  <a:gd name="T45" fmla="*/ 227 h 567"/>
                  <a:gd name="T46" fmla="*/ 114 w 794"/>
                  <a:gd name="T47" fmla="*/ 227 h 567"/>
                  <a:gd name="T48" fmla="*/ 114 w 794"/>
                  <a:gd name="T49" fmla="*/ 341 h 567"/>
                  <a:gd name="T50" fmla="*/ 171 w 794"/>
                  <a:gd name="T51" fmla="*/ 341 h 567"/>
                  <a:gd name="T52" fmla="*/ 171 w 794"/>
                  <a:gd name="T53" fmla="*/ 397 h 567"/>
                  <a:gd name="T54" fmla="*/ 227 w 794"/>
                  <a:gd name="T55" fmla="*/ 397 h 567"/>
                  <a:gd name="T56" fmla="*/ 227 w 794"/>
                  <a:gd name="T57" fmla="*/ 454 h 567"/>
                  <a:gd name="T58" fmla="*/ 397 w 794"/>
                  <a:gd name="T59" fmla="*/ 454 h 567"/>
                  <a:gd name="T60" fmla="*/ 397 w 794"/>
                  <a:gd name="T61" fmla="*/ 511 h 567"/>
                  <a:gd name="T62" fmla="*/ 511 w 794"/>
                  <a:gd name="T63" fmla="*/ 511 h 567"/>
                  <a:gd name="T64" fmla="*/ 511 w 794"/>
                  <a:gd name="T65" fmla="*/ 567 h 567"/>
                  <a:gd name="T66" fmla="*/ 567 w 794"/>
                  <a:gd name="T67" fmla="*/ 567 h 567"/>
                  <a:gd name="T68" fmla="*/ 567 w 794"/>
                  <a:gd name="T69" fmla="*/ 511 h 567"/>
                  <a:gd name="T70" fmla="*/ 624 w 794"/>
                  <a:gd name="T71" fmla="*/ 511 h 567"/>
                  <a:gd name="T72" fmla="*/ 624 w 794"/>
                  <a:gd name="T73" fmla="*/ 567 h 567"/>
                  <a:gd name="T74" fmla="*/ 738 w 794"/>
                  <a:gd name="T75" fmla="*/ 567 h 567"/>
                  <a:gd name="T76" fmla="*/ 738 w 794"/>
                  <a:gd name="T77" fmla="*/ 511 h 567"/>
                  <a:gd name="T78" fmla="*/ 794 w 794"/>
                  <a:gd name="T79" fmla="*/ 511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794" h="567">
                    <a:moveTo>
                      <a:pt x="794" y="511"/>
                    </a:moveTo>
                    <a:lnTo>
                      <a:pt x="794" y="454"/>
                    </a:lnTo>
                    <a:lnTo>
                      <a:pt x="738" y="454"/>
                    </a:lnTo>
                    <a:lnTo>
                      <a:pt x="738" y="397"/>
                    </a:lnTo>
                    <a:lnTo>
                      <a:pt x="681" y="397"/>
                    </a:lnTo>
                    <a:lnTo>
                      <a:pt x="681" y="341"/>
                    </a:lnTo>
                    <a:lnTo>
                      <a:pt x="738" y="341"/>
                    </a:lnTo>
                    <a:lnTo>
                      <a:pt x="738" y="227"/>
                    </a:lnTo>
                    <a:lnTo>
                      <a:pt x="681" y="227"/>
                    </a:lnTo>
                    <a:lnTo>
                      <a:pt x="681" y="171"/>
                    </a:lnTo>
                    <a:lnTo>
                      <a:pt x="511" y="171"/>
                    </a:lnTo>
                    <a:lnTo>
                      <a:pt x="511" y="114"/>
                    </a:lnTo>
                    <a:lnTo>
                      <a:pt x="454" y="114"/>
                    </a:lnTo>
                    <a:lnTo>
                      <a:pt x="454" y="0"/>
                    </a:lnTo>
                    <a:lnTo>
                      <a:pt x="397" y="0"/>
                    </a:lnTo>
                    <a:lnTo>
                      <a:pt x="397" y="114"/>
                    </a:lnTo>
                    <a:lnTo>
                      <a:pt x="397" y="171"/>
                    </a:lnTo>
                    <a:lnTo>
                      <a:pt x="341" y="171"/>
                    </a:lnTo>
                    <a:lnTo>
                      <a:pt x="341" y="57"/>
                    </a:lnTo>
                    <a:lnTo>
                      <a:pt x="171" y="57"/>
                    </a:lnTo>
                    <a:lnTo>
                      <a:pt x="171" y="0"/>
                    </a:lnTo>
                    <a:lnTo>
                      <a:pt x="0" y="0"/>
                    </a:lnTo>
                    <a:lnTo>
                      <a:pt x="0" y="227"/>
                    </a:lnTo>
                    <a:lnTo>
                      <a:pt x="114" y="227"/>
                    </a:lnTo>
                    <a:lnTo>
                      <a:pt x="114" y="341"/>
                    </a:lnTo>
                    <a:lnTo>
                      <a:pt x="171" y="341"/>
                    </a:lnTo>
                    <a:lnTo>
                      <a:pt x="171" y="397"/>
                    </a:lnTo>
                    <a:lnTo>
                      <a:pt x="227" y="397"/>
                    </a:lnTo>
                    <a:lnTo>
                      <a:pt x="227" y="454"/>
                    </a:lnTo>
                    <a:lnTo>
                      <a:pt x="397" y="454"/>
                    </a:lnTo>
                    <a:lnTo>
                      <a:pt x="397" y="511"/>
                    </a:lnTo>
                    <a:lnTo>
                      <a:pt x="511" y="511"/>
                    </a:lnTo>
                    <a:lnTo>
                      <a:pt x="511" y="567"/>
                    </a:lnTo>
                    <a:lnTo>
                      <a:pt x="567" y="567"/>
                    </a:lnTo>
                    <a:lnTo>
                      <a:pt x="567" y="511"/>
                    </a:lnTo>
                    <a:lnTo>
                      <a:pt x="624" y="511"/>
                    </a:lnTo>
                    <a:lnTo>
                      <a:pt x="624" y="567"/>
                    </a:lnTo>
                    <a:lnTo>
                      <a:pt x="738" y="567"/>
                    </a:lnTo>
                    <a:lnTo>
                      <a:pt x="738" y="511"/>
                    </a:lnTo>
                    <a:lnTo>
                      <a:pt x="794" y="51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259" name="テキスト ボックス 258">
            <a:extLst>
              <a:ext uri="{FF2B5EF4-FFF2-40B4-BE49-F238E27FC236}">
                <a16:creationId xmlns:a16="http://schemas.microsoft.com/office/drawing/2014/main" id="{3FFB236D-0B29-414E-87BE-37AD40AFC2B3}"/>
              </a:ext>
            </a:extLst>
          </p:cNvPr>
          <p:cNvSpPr txBox="1"/>
          <p:nvPr/>
        </p:nvSpPr>
        <p:spPr>
          <a:xfrm>
            <a:off x="5357468" y="7161242"/>
            <a:ext cx="7232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千葉市</a:t>
            </a:r>
          </a:p>
        </p:txBody>
      </p:sp>
      <p:grpSp>
        <p:nvGrpSpPr>
          <p:cNvPr id="75" name="グループ化 74">
            <a:extLst>
              <a:ext uri="{FF2B5EF4-FFF2-40B4-BE49-F238E27FC236}">
                <a16:creationId xmlns:a16="http://schemas.microsoft.com/office/drawing/2014/main" id="{76BE79EC-666A-4E41-9846-182AE61BBDA9}"/>
              </a:ext>
            </a:extLst>
          </p:cNvPr>
          <p:cNvGrpSpPr/>
          <p:nvPr/>
        </p:nvGrpSpPr>
        <p:grpSpPr>
          <a:xfrm>
            <a:off x="2199152" y="373822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6" name="四角形: 上の 2 つの角を丸める 75">
              <a:extLst>
                <a:ext uri="{FF2B5EF4-FFF2-40B4-BE49-F238E27FC236}">
                  <a16:creationId xmlns:a16="http://schemas.microsoft.com/office/drawing/2014/main" id="{7CDAC1D0-3B62-4D0E-954B-D06CABB1A12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千葉市</a:t>
              </a:r>
            </a:p>
          </p:txBody>
        </p:sp>
        <p:sp>
          <p:nvSpPr>
            <p:cNvPr id="77" name="四角形: 上の 2 つの角を丸める 76">
              <a:extLst>
                <a:ext uri="{FF2B5EF4-FFF2-40B4-BE49-F238E27FC236}">
                  <a16:creationId xmlns:a16="http://schemas.microsoft.com/office/drawing/2014/main" id="{ED163F2C-E2ED-4214-B296-EDBC0CEA442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8" name="グループ化 77">
            <a:extLst>
              <a:ext uri="{FF2B5EF4-FFF2-40B4-BE49-F238E27FC236}">
                <a16:creationId xmlns:a16="http://schemas.microsoft.com/office/drawing/2014/main" id="{028F4960-760E-46D3-9E4D-27BC4C737BFC}"/>
              </a:ext>
            </a:extLst>
          </p:cNvPr>
          <p:cNvGrpSpPr/>
          <p:nvPr/>
        </p:nvGrpSpPr>
        <p:grpSpPr>
          <a:xfrm>
            <a:off x="5462248" y="88571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9" name="四角形: 上の 2 つの角を丸める 78">
              <a:extLst>
                <a:ext uri="{FF2B5EF4-FFF2-40B4-BE49-F238E27FC236}">
                  <a16:creationId xmlns:a16="http://schemas.microsoft.com/office/drawing/2014/main" id="{393CF453-678F-4A26-A383-8041BDD3A02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緑区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0" name="四角形: 上の 2 つの角を丸める 79">
              <a:extLst>
                <a:ext uri="{FF2B5EF4-FFF2-40B4-BE49-F238E27FC236}">
                  <a16:creationId xmlns:a16="http://schemas.microsoft.com/office/drawing/2014/main" id="{4B750216-514A-4A28-8C3B-51F870CFEB9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04B83E8A-2D43-4E12-979D-686662F1288A}"/>
              </a:ext>
            </a:extLst>
          </p:cNvPr>
          <p:cNvGrpSpPr/>
          <p:nvPr/>
        </p:nvGrpSpPr>
        <p:grpSpPr>
          <a:xfrm>
            <a:off x="5416528" y="79504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2" name="四角形: 上の 2 つの角を丸める 81">
              <a:extLst>
                <a:ext uri="{FF2B5EF4-FFF2-40B4-BE49-F238E27FC236}">
                  <a16:creationId xmlns:a16="http://schemas.microsoft.com/office/drawing/2014/main" id="{F5A80171-4CE2-4E7B-A283-62622F4AA00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若葉区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3" name="四角形: 上の 2 つの角を丸める 82">
              <a:extLst>
                <a:ext uri="{FF2B5EF4-FFF2-40B4-BE49-F238E27FC236}">
                  <a16:creationId xmlns:a16="http://schemas.microsoft.com/office/drawing/2014/main" id="{8B7C7D81-2375-4AE3-BD6A-E9FF58B8962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4" name="グループ化 83">
            <a:extLst>
              <a:ext uri="{FF2B5EF4-FFF2-40B4-BE49-F238E27FC236}">
                <a16:creationId xmlns:a16="http://schemas.microsoft.com/office/drawing/2014/main" id="{79275FBF-B74F-4FCE-BE3A-DA07CE90BBA3}"/>
              </a:ext>
            </a:extLst>
          </p:cNvPr>
          <p:cNvGrpSpPr/>
          <p:nvPr/>
        </p:nvGrpSpPr>
        <p:grpSpPr>
          <a:xfrm>
            <a:off x="4364968" y="837713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5" name="四角形: 上の 2 つの角を丸める 84">
              <a:extLst>
                <a:ext uri="{FF2B5EF4-FFF2-40B4-BE49-F238E27FC236}">
                  <a16:creationId xmlns:a16="http://schemas.microsoft.com/office/drawing/2014/main" id="{BE46D1D8-62F8-4BC3-9BDD-DE9CED1D44E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6" name="四角形: 上の 2 つの角を丸める 85">
              <a:extLst>
                <a:ext uri="{FF2B5EF4-FFF2-40B4-BE49-F238E27FC236}">
                  <a16:creationId xmlns:a16="http://schemas.microsoft.com/office/drawing/2014/main" id="{F2B6FD07-6B64-48F0-99DD-FB30F57EC86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7" name="グループ化 86">
            <a:extLst>
              <a:ext uri="{FF2B5EF4-FFF2-40B4-BE49-F238E27FC236}">
                <a16:creationId xmlns:a16="http://schemas.microsoft.com/office/drawing/2014/main" id="{3D90EAEA-E596-4FCD-97C2-3BA4D85684E7}"/>
              </a:ext>
            </a:extLst>
          </p:cNvPr>
          <p:cNvGrpSpPr/>
          <p:nvPr/>
        </p:nvGrpSpPr>
        <p:grpSpPr>
          <a:xfrm>
            <a:off x="4124598" y="70123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8" name="四角形: 上の 2 つの角を丸める 87">
              <a:extLst>
                <a:ext uri="{FF2B5EF4-FFF2-40B4-BE49-F238E27FC236}">
                  <a16:creationId xmlns:a16="http://schemas.microsoft.com/office/drawing/2014/main" id="{69F00DF1-40DE-47A5-93AC-5D09EDCFF2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花見川区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9" name="四角形: 上の 2 つの角を丸める 88">
              <a:extLst>
                <a:ext uri="{FF2B5EF4-FFF2-40B4-BE49-F238E27FC236}">
                  <a16:creationId xmlns:a16="http://schemas.microsoft.com/office/drawing/2014/main" id="{D2D3BCF7-CB11-4059-B814-E03E827620E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0" name="グループ化 89">
            <a:extLst>
              <a:ext uri="{FF2B5EF4-FFF2-40B4-BE49-F238E27FC236}">
                <a16:creationId xmlns:a16="http://schemas.microsoft.com/office/drawing/2014/main" id="{9405C41C-48A2-4AB9-8244-8B2464505147}"/>
              </a:ext>
            </a:extLst>
          </p:cNvPr>
          <p:cNvGrpSpPr/>
          <p:nvPr/>
        </p:nvGrpSpPr>
        <p:grpSpPr>
          <a:xfrm>
            <a:off x="3351508" y="77522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1" name="四角形: 上の 2 つの角を丸める 90">
              <a:extLst>
                <a:ext uri="{FF2B5EF4-FFF2-40B4-BE49-F238E27FC236}">
                  <a16:creationId xmlns:a16="http://schemas.microsoft.com/office/drawing/2014/main" id="{BC8C4CAC-C93C-4AC6-A16D-91164A91B14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美浜区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92" name="四角形: 上の 2 つの角を丸める 91">
              <a:extLst>
                <a:ext uri="{FF2B5EF4-FFF2-40B4-BE49-F238E27FC236}">
                  <a16:creationId xmlns:a16="http://schemas.microsoft.com/office/drawing/2014/main" id="{FE8E5556-4464-4BA1-BC96-CB52BEA6A00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3" name="グループ化 92">
            <a:extLst>
              <a:ext uri="{FF2B5EF4-FFF2-40B4-BE49-F238E27FC236}">
                <a16:creationId xmlns:a16="http://schemas.microsoft.com/office/drawing/2014/main" id="{83A63C35-917E-46BA-84A1-04BB8FBD20B7}"/>
              </a:ext>
            </a:extLst>
          </p:cNvPr>
          <p:cNvGrpSpPr/>
          <p:nvPr/>
        </p:nvGrpSpPr>
        <p:grpSpPr>
          <a:xfrm>
            <a:off x="4288768" y="757703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4" name="四角形: 上の 2 つの角を丸める 93">
              <a:extLst>
                <a:ext uri="{FF2B5EF4-FFF2-40B4-BE49-F238E27FC236}">
                  <a16:creationId xmlns:a16="http://schemas.microsoft.com/office/drawing/2014/main" id="{46B51F1D-B3C3-418B-B1AB-DAEAD6146A2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稲毛区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95" name="四角形: 上の 2 つの角を丸める 94">
              <a:extLst>
                <a:ext uri="{FF2B5EF4-FFF2-40B4-BE49-F238E27FC236}">
                  <a16:creationId xmlns:a16="http://schemas.microsoft.com/office/drawing/2014/main" id="{C0265B90-BC5C-45E8-9143-F0146D3199D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96C66A73-B654-49AE-BB4D-875C3084A226}"/>
              </a:ext>
            </a:extLst>
          </p:cNvPr>
          <p:cNvGrpSpPr/>
          <p:nvPr/>
        </p:nvGrpSpPr>
        <p:grpSpPr>
          <a:xfrm>
            <a:off x="663632" y="94097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7" name="四角形: 上の 2 つの角を丸める 96">
              <a:extLst>
                <a:ext uri="{FF2B5EF4-FFF2-40B4-BE49-F238E27FC236}">
                  <a16:creationId xmlns:a16="http://schemas.microsoft.com/office/drawing/2014/main" id="{E3FAB085-85AA-4AFA-8B30-1DE603A0048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野田市</a:t>
              </a:r>
            </a:p>
          </p:txBody>
        </p:sp>
        <p:sp>
          <p:nvSpPr>
            <p:cNvPr id="98" name="四角形: 上の 2 つの角を丸める 97">
              <a:extLst>
                <a:ext uri="{FF2B5EF4-FFF2-40B4-BE49-F238E27FC236}">
                  <a16:creationId xmlns:a16="http://schemas.microsoft.com/office/drawing/2014/main" id="{F516E550-D3BB-4A09-B1C6-92C6E0C4BC1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9" name="グループ化 98">
            <a:extLst>
              <a:ext uri="{FF2B5EF4-FFF2-40B4-BE49-F238E27FC236}">
                <a16:creationId xmlns:a16="http://schemas.microsoft.com/office/drawing/2014/main" id="{C0D5C376-24D0-4458-A3DD-8EF222CF73E2}"/>
              </a:ext>
            </a:extLst>
          </p:cNvPr>
          <p:cNvGrpSpPr/>
          <p:nvPr/>
        </p:nvGrpSpPr>
        <p:grpSpPr>
          <a:xfrm>
            <a:off x="711487" y="158838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0" name="四角形: 上の 2 つの角を丸める 99">
              <a:extLst>
                <a:ext uri="{FF2B5EF4-FFF2-40B4-BE49-F238E27FC236}">
                  <a16:creationId xmlns:a16="http://schemas.microsoft.com/office/drawing/2014/main" id="{7DF2C38D-5F9F-45F7-AEF3-3CB4A384EF9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流山市</a:t>
              </a:r>
            </a:p>
          </p:txBody>
        </p:sp>
        <p:sp>
          <p:nvSpPr>
            <p:cNvPr id="101" name="四角形: 上の 2 つの角を丸める 100">
              <a:extLst>
                <a:ext uri="{FF2B5EF4-FFF2-40B4-BE49-F238E27FC236}">
                  <a16:creationId xmlns:a16="http://schemas.microsoft.com/office/drawing/2014/main" id="{C1AFA2A6-2D13-489A-A023-56C4CBE9376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2" name="グループ化 101">
            <a:extLst>
              <a:ext uri="{FF2B5EF4-FFF2-40B4-BE49-F238E27FC236}">
                <a16:creationId xmlns:a16="http://schemas.microsoft.com/office/drawing/2014/main" id="{A0143B82-75D2-437F-9571-0B81E738533B}"/>
              </a:ext>
            </a:extLst>
          </p:cNvPr>
          <p:cNvGrpSpPr/>
          <p:nvPr/>
        </p:nvGrpSpPr>
        <p:grpSpPr>
          <a:xfrm>
            <a:off x="557227" y="207606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3" name="四角形: 上の 2 つの角を丸める 102">
              <a:extLst>
                <a:ext uri="{FF2B5EF4-FFF2-40B4-BE49-F238E27FC236}">
                  <a16:creationId xmlns:a16="http://schemas.microsoft.com/office/drawing/2014/main" id="{6A67BD7F-4B32-478A-B61F-9E5069E7744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松戸市</a:t>
              </a:r>
            </a:p>
          </p:txBody>
        </p:sp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0F423A8F-85C3-42DE-BF5F-96DAFBA3E3B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5" name="グループ化 104">
            <a:extLst>
              <a:ext uri="{FF2B5EF4-FFF2-40B4-BE49-F238E27FC236}">
                <a16:creationId xmlns:a16="http://schemas.microsoft.com/office/drawing/2014/main" id="{35967A41-A786-4230-B493-CA74271EA9AD}"/>
              </a:ext>
            </a:extLst>
          </p:cNvPr>
          <p:cNvGrpSpPr/>
          <p:nvPr/>
        </p:nvGrpSpPr>
        <p:grpSpPr>
          <a:xfrm>
            <a:off x="382088" y="288320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6" name="四角形: 上の 2 つの角を丸める 105">
              <a:extLst>
                <a:ext uri="{FF2B5EF4-FFF2-40B4-BE49-F238E27FC236}">
                  <a16:creationId xmlns:a16="http://schemas.microsoft.com/office/drawing/2014/main" id="{C9D27BA8-7EFE-4A7B-BA0B-533FAA8E135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市川市</a:t>
              </a:r>
            </a:p>
          </p:txBody>
        </p:sp>
        <p:sp>
          <p:nvSpPr>
            <p:cNvPr id="107" name="四角形: 上の 2 つの角を丸める 106">
              <a:extLst>
                <a:ext uri="{FF2B5EF4-FFF2-40B4-BE49-F238E27FC236}">
                  <a16:creationId xmlns:a16="http://schemas.microsoft.com/office/drawing/2014/main" id="{E95E903A-523D-443E-B7F4-14F492B102D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8" name="グループ化 107">
            <a:extLst>
              <a:ext uri="{FF2B5EF4-FFF2-40B4-BE49-F238E27FC236}">
                <a16:creationId xmlns:a16="http://schemas.microsoft.com/office/drawing/2014/main" id="{8BEDC7FB-4071-4E60-B4CA-FF343429D30B}"/>
              </a:ext>
            </a:extLst>
          </p:cNvPr>
          <p:cNvGrpSpPr/>
          <p:nvPr/>
        </p:nvGrpSpPr>
        <p:grpSpPr>
          <a:xfrm>
            <a:off x="536348" y="362234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9" name="四角形: 上の 2 つの角を丸める 108">
              <a:extLst>
                <a:ext uri="{FF2B5EF4-FFF2-40B4-BE49-F238E27FC236}">
                  <a16:creationId xmlns:a16="http://schemas.microsoft.com/office/drawing/2014/main" id="{D44F48C1-8910-44F0-A008-CDC573460ED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浦安市</a:t>
              </a:r>
            </a:p>
          </p:txBody>
        </p:sp>
        <p:sp>
          <p:nvSpPr>
            <p:cNvPr id="110" name="四角形: 上の 2 つの角を丸める 109">
              <a:extLst>
                <a:ext uri="{FF2B5EF4-FFF2-40B4-BE49-F238E27FC236}">
                  <a16:creationId xmlns:a16="http://schemas.microsoft.com/office/drawing/2014/main" id="{99CE735F-FFAD-4248-B66B-56085F28558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8FDD1232-3FE4-4DD3-840A-1980CA745821}"/>
              </a:ext>
            </a:extLst>
          </p:cNvPr>
          <p:cNvGrpSpPr/>
          <p:nvPr/>
        </p:nvGrpSpPr>
        <p:grpSpPr>
          <a:xfrm>
            <a:off x="3331705" y="21140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2" name="四角形: 上の 2 つの角を丸める 111">
              <a:extLst>
                <a:ext uri="{FF2B5EF4-FFF2-40B4-BE49-F238E27FC236}">
                  <a16:creationId xmlns:a16="http://schemas.microsoft.com/office/drawing/2014/main" id="{D2EDB291-566D-4EDC-A797-AE0574A3AFE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成田市</a:t>
              </a:r>
            </a:p>
          </p:txBody>
        </p:sp>
        <p:sp>
          <p:nvSpPr>
            <p:cNvPr id="113" name="四角形: 上の 2 つの角を丸める 112">
              <a:extLst>
                <a:ext uri="{FF2B5EF4-FFF2-40B4-BE49-F238E27FC236}">
                  <a16:creationId xmlns:a16="http://schemas.microsoft.com/office/drawing/2014/main" id="{1BAF08E1-4867-4430-BA84-804F943432C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AC4FCB4E-02A8-48C0-A4F6-2B689A219C73}"/>
              </a:ext>
            </a:extLst>
          </p:cNvPr>
          <p:cNvGrpSpPr/>
          <p:nvPr/>
        </p:nvGrpSpPr>
        <p:grpSpPr>
          <a:xfrm>
            <a:off x="3620192" y="158987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5" name="四角形: 上の 2 つの角を丸める 114">
              <a:extLst>
                <a:ext uri="{FF2B5EF4-FFF2-40B4-BE49-F238E27FC236}">
                  <a16:creationId xmlns:a16="http://schemas.microsoft.com/office/drawing/2014/main" id="{ABC7AE2A-685F-4F37-9ABB-03BA2979F24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神崎町</a:t>
              </a:r>
            </a:p>
          </p:txBody>
        </p:sp>
        <p:sp>
          <p:nvSpPr>
            <p:cNvPr id="116" name="四角形: 上の 2 つの角を丸める 115">
              <a:extLst>
                <a:ext uri="{FF2B5EF4-FFF2-40B4-BE49-F238E27FC236}">
                  <a16:creationId xmlns:a16="http://schemas.microsoft.com/office/drawing/2014/main" id="{37A72FF7-12AF-4BDD-A904-A0C68CF5730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7" name="グループ化 116">
            <a:extLst>
              <a:ext uri="{FF2B5EF4-FFF2-40B4-BE49-F238E27FC236}">
                <a16:creationId xmlns:a16="http://schemas.microsoft.com/office/drawing/2014/main" id="{78B8676F-59A3-4FE8-B389-807BF7BE1C20}"/>
              </a:ext>
            </a:extLst>
          </p:cNvPr>
          <p:cNvGrpSpPr/>
          <p:nvPr/>
        </p:nvGrpSpPr>
        <p:grpSpPr>
          <a:xfrm>
            <a:off x="4540870" y="18334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8" name="四角形: 上の 2 つの角を丸める 117">
              <a:extLst>
                <a:ext uri="{FF2B5EF4-FFF2-40B4-BE49-F238E27FC236}">
                  <a16:creationId xmlns:a16="http://schemas.microsoft.com/office/drawing/2014/main" id="{B890CE7E-57DF-4047-A635-AE5383D930B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香取市</a:t>
              </a:r>
            </a:p>
          </p:txBody>
        </p:sp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B2131D1A-6E94-4C5F-AA68-448A2F670CF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0" name="グループ化 119">
            <a:extLst>
              <a:ext uri="{FF2B5EF4-FFF2-40B4-BE49-F238E27FC236}">
                <a16:creationId xmlns:a16="http://schemas.microsoft.com/office/drawing/2014/main" id="{66EE640F-2AC0-43BA-BBBE-AA95AF3FF8AF}"/>
              </a:ext>
            </a:extLst>
          </p:cNvPr>
          <p:cNvGrpSpPr/>
          <p:nvPr/>
        </p:nvGrpSpPr>
        <p:grpSpPr>
          <a:xfrm>
            <a:off x="1334192" y="208397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1" name="四角形: 上の 2 つの角を丸める 120">
              <a:extLst>
                <a:ext uri="{FF2B5EF4-FFF2-40B4-BE49-F238E27FC236}">
                  <a16:creationId xmlns:a16="http://schemas.microsoft.com/office/drawing/2014/main" id="{71E367C2-BFBE-48B2-AB97-7161B49EB2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柏市</a:t>
              </a:r>
            </a:p>
          </p:txBody>
        </p:sp>
        <p:sp>
          <p:nvSpPr>
            <p:cNvPr id="122" name="四角形: 上の 2 つの角を丸める 121">
              <a:extLst>
                <a:ext uri="{FF2B5EF4-FFF2-40B4-BE49-F238E27FC236}">
                  <a16:creationId xmlns:a16="http://schemas.microsoft.com/office/drawing/2014/main" id="{C3CAF0BF-6A92-4ABC-9B07-E9A0521CB76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3" name="グループ化 122">
            <a:extLst>
              <a:ext uri="{FF2B5EF4-FFF2-40B4-BE49-F238E27FC236}">
                <a16:creationId xmlns:a16="http://schemas.microsoft.com/office/drawing/2014/main" id="{1CA2C432-3872-43A9-A40C-134E9A1BCB0F}"/>
              </a:ext>
            </a:extLst>
          </p:cNvPr>
          <p:cNvGrpSpPr/>
          <p:nvPr/>
        </p:nvGrpSpPr>
        <p:grpSpPr>
          <a:xfrm>
            <a:off x="1478972" y="160391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4" name="四角形: 上の 2 つの角を丸める 123">
              <a:extLst>
                <a:ext uri="{FF2B5EF4-FFF2-40B4-BE49-F238E27FC236}">
                  <a16:creationId xmlns:a16="http://schemas.microsoft.com/office/drawing/2014/main" id="{B3E8F502-5DC8-44D0-9F5F-1630E050D75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我孫子市</a:t>
              </a:r>
            </a:p>
          </p:txBody>
        </p:sp>
        <p:sp>
          <p:nvSpPr>
            <p:cNvPr id="125" name="四角形: 上の 2 つの角を丸める 124">
              <a:extLst>
                <a:ext uri="{FF2B5EF4-FFF2-40B4-BE49-F238E27FC236}">
                  <a16:creationId xmlns:a16="http://schemas.microsoft.com/office/drawing/2014/main" id="{C376A039-70A9-4C67-A71C-AC0E3EC891A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DAB13A5A-CE7F-4106-9E65-20C4E347EDCB}"/>
              </a:ext>
            </a:extLst>
          </p:cNvPr>
          <p:cNvGrpSpPr/>
          <p:nvPr/>
        </p:nvGrpSpPr>
        <p:grpSpPr>
          <a:xfrm>
            <a:off x="2431472" y="208397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0" name="四角形: 上の 2 つの角を丸める 129">
              <a:extLst>
                <a:ext uri="{FF2B5EF4-FFF2-40B4-BE49-F238E27FC236}">
                  <a16:creationId xmlns:a16="http://schemas.microsoft.com/office/drawing/2014/main" id="{723313DC-9EC8-4979-868D-5FFC429E916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印西市</a:t>
              </a:r>
            </a:p>
          </p:txBody>
        </p:sp>
        <p:sp>
          <p:nvSpPr>
            <p:cNvPr id="131" name="四角形: 上の 2 つの角を丸める 130">
              <a:extLst>
                <a:ext uri="{FF2B5EF4-FFF2-40B4-BE49-F238E27FC236}">
                  <a16:creationId xmlns:a16="http://schemas.microsoft.com/office/drawing/2014/main" id="{77B6864F-621F-4F53-AB77-AFA9C3DBDA1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2" name="グループ化 131">
            <a:extLst>
              <a:ext uri="{FF2B5EF4-FFF2-40B4-BE49-F238E27FC236}">
                <a16:creationId xmlns:a16="http://schemas.microsoft.com/office/drawing/2014/main" id="{A5AB13B1-70E6-477D-9266-0ED2DA8BE9DB}"/>
              </a:ext>
            </a:extLst>
          </p:cNvPr>
          <p:cNvGrpSpPr/>
          <p:nvPr/>
        </p:nvGrpSpPr>
        <p:grpSpPr>
          <a:xfrm>
            <a:off x="2431472" y="160391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3" name="四角形: 上の 2 つの角を丸める 132">
              <a:extLst>
                <a:ext uri="{FF2B5EF4-FFF2-40B4-BE49-F238E27FC236}">
                  <a16:creationId xmlns:a16="http://schemas.microsoft.com/office/drawing/2014/main" id="{40862FE0-159A-4A97-BFC1-9B56A066821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栄町</a:t>
              </a:r>
            </a:p>
          </p:txBody>
        </p:sp>
        <p:sp>
          <p:nvSpPr>
            <p:cNvPr id="134" name="四角形: 上の 2 つの角を丸める 133">
              <a:extLst>
                <a:ext uri="{FF2B5EF4-FFF2-40B4-BE49-F238E27FC236}">
                  <a16:creationId xmlns:a16="http://schemas.microsoft.com/office/drawing/2014/main" id="{EC388330-6892-4F10-9F51-77EC5B4AC9D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5" name="グループ化 134">
            <a:extLst>
              <a:ext uri="{FF2B5EF4-FFF2-40B4-BE49-F238E27FC236}">
                <a16:creationId xmlns:a16="http://schemas.microsoft.com/office/drawing/2014/main" id="{FCB7AECE-C097-4B0D-9202-30FF38057950}"/>
              </a:ext>
            </a:extLst>
          </p:cNvPr>
          <p:cNvGrpSpPr/>
          <p:nvPr/>
        </p:nvGrpSpPr>
        <p:grpSpPr>
          <a:xfrm>
            <a:off x="4955182" y="28084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6" name="四角形: 上の 2 つの角を丸める 135">
              <a:extLst>
                <a:ext uri="{FF2B5EF4-FFF2-40B4-BE49-F238E27FC236}">
                  <a16:creationId xmlns:a16="http://schemas.microsoft.com/office/drawing/2014/main" id="{C4695AFE-78AB-4AC4-A04C-26C83F61B9E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匝瑳市</a:t>
              </a:r>
            </a:p>
          </p:txBody>
        </p:sp>
        <p:sp>
          <p:nvSpPr>
            <p:cNvPr id="137" name="四角形: 上の 2 つの角を丸める 136">
              <a:extLst>
                <a:ext uri="{FF2B5EF4-FFF2-40B4-BE49-F238E27FC236}">
                  <a16:creationId xmlns:a16="http://schemas.microsoft.com/office/drawing/2014/main" id="{9988F7C2-9D64-4EA6-91E1-2B0D9091D53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8" name="グループ化 137">
            <a:extLst>
              <a:ext uri="{FF2B5EF4-FFF2-40B4-BE49-F238E27FC236}">
                <a16:creationId xmlns:a16="http://schemas.microsoft.com/office/drawing/2014/main" id="{2D71BE16-ED1F-44A7-815E-AD8AAE3E2E93}"/>
              </a:ext>
            </a:extLst>
          </p:cNvPr>
          <p:cNvGrpSpPr/>
          <p:nvPr/>
        </p:nvGrpSpPr>
        <p:grpSpPr>
          <a:xfrm>
            <a:off x="5724802" y="28084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9" name="四角形: 上の 2 つの角を丸める 138">
              <a:extLst>
                <a:ext uri="{FF2B5EF4-FFF2-40B4-BE49-F238E27FC236}">
                  <a16:creationId xmlns:a16="http://schemas.microsoft.com/office/drawing/2014/main" id="{D0CAA372-26D1-4183-B152-182C132BCD1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旭市</a:t>
              </a:r>
            </a:p>
          </p:txBody>
        </p:sp>
        <p:sp>
          <p:nvSpPr>
            <p:cNvPr id="140" name="四角形: 上の 2 つの角を丸める 139">
              <a:extLst>
                <a:ext uri="{FF2B5EF4-FFF2-40B4-BE49-F238E27FC236}">
                  <a16:creationId xmlns:a16="http://schemas.microsoft.com/office/drawing/2014/main" id="{0324892C-B55D-4ACA-8EB9-319032EE19A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68799895-60E8-4713-AA06-4A60505EBC9F}"/>
              </a:ext>
            </a:extLst>
          </p:cNvPr>
          <p:cNvGrpSpPr/>
          <p:nvPr/>
        </p:nvGrpSpPr>
        <p:grpSpPr>
          <a:xfrm>
            <a:off x="5090852" y="23131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2" name="四角形: 上の 2 つの角を丸める 141">
              <a:extLst>
                <a:ext uri="{FF2B5EF4-FFF2-40B4-BE49-F238E27FC236}">
                  <a16:creationId xmlns:a16="http://schemas.microsoft.com/office/drawing/2014/main" id="{9FCAFCC5-65A6-47AE-B0D8-419E5A50909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東庄町</a:t>
              </a:r>
            </a:p>
          </p:txBody>
        </p:sp>
        <p:sp>
          <p:nvSpPr>
            <p:cNvPr id="143" name="四角形: 上の 2 つの角を丸める 142">
              <a:extLst>
                <a:ext uri="{FF2B5EF4-FFF2-40B4-BE49-F238E27FC236}">
                  <a16:creationId xmlns:a16="http://schemas.microsoft.com/office/drawing/2014/main" id="{6115A153-1060-494F-BB44-183290EA6DF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4" name="グループ化 143">
            <a:extLst>
              <a:ext uri="{FF2B5EF4-FFF2-40B4-BE49-F238E27FC236}">
                <a16:creationId xmlns:a16="http://schemas.microsoft.com/office/drawing/2014/main" id="{A2864715-84FA-4EB3-92D1-647C9B440447}"/>
              </a:ext>
            </a:extLst>
          </p:cNvPr>
          <p:cNvGrpSpPr/>
          <p:nvPr/>
        </p:nvGrpSpPr>
        <p:grpSpPr>
          <a:xfrm>
            <a:off x="5860472" y="23131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92A1CB87-2ACE-46C8-8707-62ADF2CB121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銚子市</a:t>
              </a:r>
            </a:p>
          </p:txBody>
        </p:sp>
        <p:sp>
          <p:nvSpPr>
            <p:cNvPr id="146" name="四角形: 上の 2 つの角を丸める 145">
              <a:extLst>
                <a:ext uri="{FF2B5EF4-FFF2-40B4-BE49-F238E27FC236}">
                  <a16:creationId xmlns:a16="http://schemas.microsoft.com/office/drawing/2014/main" id="{9BD1521E-612A-4E01-8005-4AC66CC3EA2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7" name="グループ化 146">
            <a:extLst>
              <a:ext uri="{FF2B5EF4-FFF2-40B4-BE49-F238E27FC236}">
                <a16:creationId xmlns:a16="http://schemas.microsoft.com/office/drawing/2014/main" id="{8D2B883A-3901-479B-A6EC-61183A8EB1D4}"/>
              </a:ext>
            </a:extLst>
          </p:cNvPr>
          <p:cNvGrpSpPr/>
          <p:nvPr/>
        </p:nvGrpSpPr>
        <p:grpSpPr>
          <a:xfrm>
            <a:off x="1694588" y="623600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8" name="四角形: 上の 2 つの角を丸める 147">
              <a:extLst>
                <a:ext uri="{FF2B5EF4-FFF2-40B4-BE49-F238E27FC236}">
                  <a16:creationId xmlns:a16="http://schemas.microsoft.com/office/drawing/2014/main" id="{C99C125B-0583-43C9-B93B-BEF051102DD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君津市</a:t>
              </a:r>
            </a:p>
          </p:txBody>
        </p:sp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9E2E0CC2-10D8-47C1-BA30-BC5532CA85A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0" name="グループ化 149">
            <a:extLst>
              <a:ext uri="{FF2B5EF4-FFF2-40B4-BE49-F238E27FC236}">
                <a16:creationId xmlns:a16="http://schemas.microsoft.com/office/drawing/2014/main" id="{E3BAD10C-C4FE-4046-ACAE-E8BE0515B426}"/>
              </a:ext>
            </a:extLst>
          </p:cNvPr>
          <p:cNvGrpSpPr/>
          <p:nvPr/>
        </p:nvGrpSpPr>
        <p:grpSpPr>
          <a:xfrm>
            <a:off x="742088" y="623600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B7ED71BC-E58E-44F3-BB21-1BF1B32B7EA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富津市</a:t>
              </a:r>
            </a:p>
          </p:txBody>
        </p:sp>
        <p:sp>
          <p:nvSpPr>
            <p:cNvPr id="152" name="四角形: 上の 2 つの角を丸める 151">
              <a:extLst>
                <a:ext uri="{FF2B5EF4-FFF2-40B4-BE49-F238E27FC236}">
                  <a16:creationId xmlns:a16="http://schemas.microsoft.com/office/drawing/2014/main" id="{EB528145-4565-4C8B-BEA0-35C8B744B36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3" name="グループ化 152">
            <a:extLst>
              <a:ext uri="{FF2B5EF4-FFF2-40B4-BE49-F238E27FC236}">
                <a16:creationId xmlns:a16="http://schemas.microsoft.com/office/drawing/2014/main" id="{22E76BAA-7772-48CE-AE96-206595418D8D}"/>
              </a:ext>
            </a:extLst>
          </p:cNvPr>
          <p:cNvGrpSpPr/>
          <p:nvPr/>
        </p:nvGrpSpPr>
        <p:grpSpPr>
          <a:xfrm>
            <a:off x="1694588" y="702848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4" name="四角形: 上の 2 つの角を丸める 153">
              <a:extLst>
                <a:ext uri="{FF2B5EF4-FFF2-40B4-BE49-F238E27FC236}">
                  <a16:creationId xmlns:a16="http://schemas.microsoft.com/office/drawing/2014/main" id="{D5EA1B2F-3420-4DF6-97DD-691EA1904D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鴨川市</a:t>
              </a:r>
            </a:p>
          </p:txBody>
        </p:sp>
        <p:sp>
          <p:nvSpPr>
            <p:cNvPr id="155" name="四角形: 上の 2 つの角を丸める 154">
              <a:extLst>
                <a:ext uri="{FF2B5EF4-FFF2-40B4-BE49-F238E27FC236}">
                  <a16:creationId xmlns:a16="http://schemas.microsoft.com/office/drawing/2014/main" id="{6097210A-5BC3-4581-8575-BF04BA20019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6" name="グループ化 155">
            <a:extLst>
              <a:ext uri="{FF2B5EF4-FFF2-40B4-BE49-F238E27FC236}">
                <a16:creationId xmlns:a16="http://schemas.microsoft.com/office/drawing/2014/main" id="{EBA37B8D-D0F1-4593-9D46-48A49F70D457}"/>
              </a:ext>
            </a:extLst>
          </p:cNvPr>
          <p:cNvGrpSpPr/>
          <p:nvPr/>
        </p:nvGrpSpPr>
        <p:grpSpPr>
          <a:xfrm>
            <a:off x="742088" y="702848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7" name="四角形: 上の 2 つの角を丸める 156">
              <a:extLst>
                <a:ext uri="{FF2B5EF4-FFF2-40B4-BE49-F238E27FC236}">
                  <a16:creationId xmlns:a16="http://schemas.microsoft.com/office/drawing/2014/main" id="{F64168B5-2CE2-4C56-9CEA-148C1D5DF8B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鋸南町</a:t>
              </a:r>
            </a:p>
          </p:txBody>
        </p:sp>
        <p:sp>
          <p:nvSpPr>
            <p:cNvPr id="158" name="四角形: 上の 2 つの角を丸める 157">
              <a:extLst>
                <a:ext uri="{FF2B5EF4-FFF2-40B4-BE49-F238E27FC236}">
                  <a16:creationId xmlns:a16="http://schemas.microsoft.com/office/drawing/2014/main" id="{8E0FFD1B-52EF-4074-A5C7-81D9C083E40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9" name="グループ化 158">
            <a:extLst>
              <a:ext uri="{FF2B5EF4-FFF2-40B4-BE49-F238E27FC236}">
                <a16:creationId xmlns:a16="http://schemas.microsoft.com/office/drawing/2014/main" id="{5BE937C8-9C1B-4696-844D-58A55EDFC084}"/>
              </a:ext>
            </a:extLst>
          </p:cNvPr>
          <p:cNvGrpSpPr/>
          <p:nvPr/>
        </p:nvGrpSpPr>
        <p:grpSpPr>
          <a:xfrm>
            <a:off x="1107848" y="759236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E266EFB0-0AC0-471D-9189-79B6DC31D86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南房総市</a:t>
              </a:r>
            </a:p>
          </p:txBody>
        </p:sp>
        <p:sp>
          <p:nvSpPr>
            <p:cNvPr id="161" name="四角形: 上の 2 つの角を丸める 160">
              <a:extLst>
                <a:ext uri="{FF2B5EF4-FFF2-40B4-BE49-F238E27FC236}">
                  <a16:creationId xmlns:a16="http://schemas.microsoft.com/office/drawing/2014/main" id="{68EB4921-ED2B-4351-A4CF-3CD5B17FB1D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2" name="グループ化 161">
            <a:extLst>
              <a:ext uri="{FF2B5EF4-FFF2-40B4-BE49-F238E27FC236}">
                <a16:creationId xmlns:a16="http://schemas.microsoft.com/office/drawing/2014/main" id="{B4D8A523-5670-41C0-807A-54650D8E7FD0}"/>
              </a:ext>
            </a:extLst>
          </p:cNvPr>
          <p:cNvGrpSpPr/>
          <p:nvPr/>
        </p:nvGrpSpPr>
        <p:grpSpPr>
          <a:xfrm>
            <a:off x="444908" y="814862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43D5E043-B3CF-4E18-8FAE-3A0E5EA550A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館山市</a:t>
              </a:r>
            </a:p>
          </p:txBody>
        </p:sp>
        <p:sp>
          <p:nvSpPr>
            <p:cNvPr id="164" name="四角形: 上の 2 つの角を丸める 163">
              <a:extLst>
                <a:ext uri="{FF2B5EF4-FFF2-40B4-BE49-F238E27FC236}">
                  <a16:creationId xmlns:a16="http://schemas.microsoft.com/office/drawing/2014/main" id="{0DD9551F-B794-4B46-860F-BC140B10378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5" name="グループ化 164">
            <a:extLst>
              <a:ext uri="{FF2B5EF4-FFF2-40B4-BE49-F238E27FC236}">
                <a16:creationId xmlns:a16="http://schemas.microsoft.com/office/drawing/2014/main" id="{EA477413-BB3E-49D4-9FCB-7DF962095F37}"/>
              </a:ext>
            </a:extLst>
          </p:cNvPr>
          <p:cNvGrpSpPr/>
          <p:nvPr/>
        </p:nvGrpSpPr>
        <p:grpSpPr>
          <a:xfrm>
            <a:off x="2067968" y="452070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E82A8200-9912-4B20-BD7B-8AA0DB03802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市原市</a:t>
              </a:r>
            </a:p>
          </p:txBody>
        </p:sp>
        <p:sp>
          <p:nvSpPr>
            <p:cNvPr id="167" name="四角形: 上の 2 つの角を丸める 166">
              <a:extLst>
                <a:ext uri="{FF2B5EF4-FFF2-40B4-BE49-F238E27FC236}">
                  <a16:creationId xmlns:a16="http://schemas.microsoft.com/office/drawing/2014/main" id="{9CA71CEF-A6EC-432B-AA16-7F9146F257E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EB5C2DFC-CDED-46F2-867A-6FA2A49FD598}"/>
              </a:ext>
            </a:extLst>
          </p:cNvPr>
          <p:cNvGrpSpPr/>
          <p:nvPr/>
        </p:nvGrpSpPr>
        <p:grpSpPr>
          <a:xfrm>
            <a:off x="1526948" y="498552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9CBE5E25-39DB-4B8E-B585-0626AE06F4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袖ヶ浦市</a:t>
              </a:r>
            </a:p>
          </p:txBody>
        </p:sp>
        <p:sp>
          <p:nvSpPr>
            <p:cNvPr id="170" name="四角形: 上の 2 つの角を丸める 169">
              <a:extLst>
                <a:ext uri="{FF2B5EF4-FFF2-40B4-BE49-F238E27FC236}">
                  <a16:creationId xmlns:a16="http://schemas.microsoft.com/office/drawing/2014/main" id="{82693E4D-7F75-415A-BF8C-55676CD9A00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46910C0D-6CC6-4CD4-BE20-9CA79EBBE4D5}"/>
              </a:ext>
            </a:extLst>
          </p:cNvPr>
          <p:cNvGrpSpPr/>
          <p:nvPr/>
        </p:nvGrpSpPr>
        <p:grpSpPr>
          <a:xfrm>
            <a:off x="757328" y="529794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D4B9AFBD-DB6A-44E0-B805-3B0E33E46D2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木更津市</a:t>
              </a:r>
            </a:p>
          </p:txBody>
        </p:sp>
        <p:sp>
          <p:nvSpPr>
            <p:cNvPr id="173" name="四角形: 上の 2 つの角を丸める 172">
              <a:extLst>
                <a:ext uri="{FF2B5EF4-FFF2-40B4-BE49-F238E27FC236}">
                  <a16:creationId xmlns:a16="http://schemas.microsoft.com/office/drawing/2014/main" id="{DBCEBF86-60FA-4FE2-9F98-7293D45B6E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4" name="グループ化 173">
            <a:extLst>
              <a:ext uri="{FF2B5EF4-FFF2-40B4-BE49-F238E27FC236}">
                <a16:creationId xmlns:a16="http://schemas.microsoft.com/office/drawing/2014/main" id="{8DD9A8DA-359C-47E5-BEEF-6FAE0C8BA31D}"/>
              </a:ext>
            </a:extLst>
          </p:cNvPr>
          <p:cNvGrpSpPr/>
          <p:nvPr/>
        </p:nvGrpSpPr>
        <p:grpSpPr>
          <a:xfrm>
            <a:off x="2605721" y="672220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DADFE526-DEA4-465B-B0BF-61990C88E8C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勝浦市</a:t>
              </a:r>
            </a:p>
          </p:txBody>
        </p:sp>
        <p:sp>
          <p:nvSpPr>
            <p:cNvPr id="176" name="四角形: 上の 2 つの角を丸める 175">
              <a:extLst>
                <a:ext uri="{FF2B5EF4-FFF2-40B4-BE49-F238E27FC236}">
                  <a16:creationId xmlns:a16="http://schemas.microsoft.com/office/drawing/2014/main" id="{FF289DCF-E938-410C-8CC5-0E8BE19BE72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7" name="グループ化 176">
            <a:extLst>
              <a:ext uri="{FF2B5EF4-FFF2-40B4-BE49-F238E27FC236}">
                <a16:creationId xmlns:a16="http://schemas.microsoft.com/office/drawing/2014/main" id="{209C9EAD-8D70-4364-BB36-84B62B0621C2}"/>
              </a:ext>
            </a:extLst>
          </p:cNvPr>
          <p:cNvGrpSpPr/>
          <p:nvPr/>
        </p:nvGrpSpPr>
        <p:grpSpPr>
          <a:xfrm>
            <a:off x="3382961" y="672220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F6BA0A4C-777D-444D-A7B0-0F37346ADCC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御宿町</a:t>
              </a:r>
            </a:p>
          </p:txBody>
        </p:sp>
        <p:sp>
          <p:nvSpPr>
            <p:cNvPr id="179" name="四角形: 上の 2 つの角を丸める 178">
              <a:extLst>
                <a:ext uri="{FF2B5EF4-FFF2-40B4-BE49-F238E27FC236}">
                  <a16:creationId xmlns:a16="http://schemas.microsoft.com/office/drawing/2014/main" id="{75B74E24-2D95-46EF-8A5A-25807CD105C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EDBE2DF3-EEB8-4CF4-8FAC-B648CEBB9B8E}"/>
              </a:ext>
            </a:extLst>
          </p:cNvPr>
          <p:cNvGrpSpPr/>
          <p:nvPr/>
        </p:nvGrpSpPr>
        <p:grpSpPr>
          <a:xfrm>
            <a:off x="2605721" y="623452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D3D3B3A5-D5B6-4A95-BAEA-9D6D921EFCD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大多喜町</a:t>
              </a:r>
            </a:p>
          </p:txBody>
        </p:sp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75C67420-4237-4868-B5B1-E6037182955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3" name="グループ化 182">
            <a:extLst>
              <a:ext uri="{FF2B5EF4-FFF2-40B4-BE49-F238E27FC236}">
                <a16:creationId xmlns:a16="http://schemas.microsoft.com/office/drawing/2014/main" id="{67E41065-7587-431A-BFD9-07DDE1CC319F}"/>
              </a:ext>
            </a:extLst>
          </p:cNvPr>
          <p:cNvGrpSpPr/>
          <p:nvPr/>
        </p:nvGrpSpPr>
        <p:grpSpPr>
          <a:xfrm>
            <a:off x="3382961" y="623452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5DE59DDC-9D31-4D46-B363-16E186B44DB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いすみ市</a:t>
              </a:r>
            </a:p>
          </p:txBody>
        </p:sp>
        <p:sp>
          <p:nvSpPr>
            <p:cNvPr id="185" name="四角形: 上の 2 つの角を丸める 184">
              <a:extLst>
                <a:ext uri="{FF2B5EF4-FFF2-40B4-BE49-F238E27FC236}">
                  <a16:creationId xmlns:a16="http://schemas.microsoft.com/office/drawing/2014/main" id="{55F40724-EEE4-4549-9B82-ACC7F00FF8C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15BFC6C7-27DD-4458-98B4-76887A53DDA7}"/>
              </a:ext>
            </a:extLst>
          </p:cNvPr>
          <p:cNvGrpSpPr/>
          <p:nvPr/>
        </p:nvGrpSpPr>
        <p:grpSpPr>
          <a:xfrm>
            <a:off x="2900192" y="56782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B638920E-9BCB-4922-B2A6-5244C418D88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睦沢町</a:t>
              </a:r>
            </a:p>
          </p:txBody>
        </p:sp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FE497B2C-7D09-48DF-8532-0FFAE579CBF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9" name="グループ化 188">
            <a:extLst>
              <a:ext uri="{FF2B5EF4-FFF2-40B4-BE49-F238E27FC236}">
                <a16:creationId xmlns:a16="http://schemas.microsoft.com/office/drawing/2014/main" id="{C69EF558-847D-447D-B6B5-C8D4E56C3B30}"/>
              </a:ext>
            </a:extLst>
          </p:cNvPr>
          <p:cNvGrpSpPr/>
          <p:nvPr/>
        </p:nvGrpSpPr>
        <p:grpSpPr>
          <a:xfrm>
            <a:off x="3677432" y="56782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A0CDDECD-EA7E-4DE0-866C-6CE981E6C01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一宮町</a:t>
              </a:r>
            </a:p>
          </p:txBody>
        </p:sp>
        <p:sp>
          <p:nvSpPr>
            <p:cNvPr id="191" name="四角形: 上の 2 つの角を丸める 190">
              <a:extLst>
                <a:ext uri="{FF2B5EF4-FFF2-40B4-BE49-F238E27FC236}">
                  <a16:creationId xmlns:a16="http://schemas.microsoft.com/office/drawing/2014/main" id="{F8DA302B-E0D3-4969-BB3E-2EA75EE661C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2" name="グループ化 191">
            <a:extLst>
              <a:ext uri="{FF2B5EF4-FFF2-40B4-BE49-F238E27FC236}">
                <a16:creationId xmlns:a16="http://schemas.microsoft.com/office/drawing/2014/main" id="{D0E0499D-AEB1-4443-B0E2-A84E01F52493}"/>
              </a:ext>
            </a:extLst>
          </p:cNvPr>
          <p:cNvGrpSpPr/>
          <p:nvPr/>
        </p:nvGrpSpPr>
        <p:grpSpPr>
          <a:xfrm>
            <a:off x="2138192" y="56782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2DD93E16-9BE5-4530-9E5E-20FCAFDAEA3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長南町</a:t>
              </a:r>
            </a:p>
          </p:txBody>
        </p:sp>
        <p:sp>
          <p:nvSpPr>
            <p:cNvPr id="194" name="四角形: 上の 2 つの角を丸める 193">
              <a:extLst>
                <a:ext uri="{FF2B5EF4-FFF2-40B4-BE49-F238E27FC236}">
                  <a16:creationId xmlns:a16="http://schemas.microsoft.com/office/drawing/2014/main" id="{A5B8BD82-E9CE-4B71-9B99-E6BE25852B2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5" name="グループ化 194">
            <a:extLst>
              <a:ext uri="{FF2B5EF4-FFF2-40B4-BE49-F238E27FC236}">
                <a16:creationId xmlns:a16="http://schemas.microsoft.com/office/drawing/2014/main" id="{8E5870F5-0B74-4C71-9811-5D6CEE9F2FB8}"/>
              </a:ext>
            </a:extLst>
          </p:cNvPr>
          <p:cNvGrpSpPr/>
          <p:nvPr/>
        </p:nvGrpSpPr>
        <p:grpSpPr>
          <a:xfrm>
            <a:off x="3090692" y="51905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DAD65B8E-EA13-4B0B-91E7-08CD96BC972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茂原市</a:t>
              </a:r>
            </a:p>
          </p:txBody>
        </p:sp>
        <p:sp>
          <p:nvSpPr>
            <p:cNvPr id="197" name="四角形: 上の 2 つの角を丸める 196">
              <a:extLst>
                <a:ext uri="{FF2B5EF4-FFF2-40B4-BE49-F238E27FC236}">
                  <a16:creationId xmlns:a16="http://schemas.microsoft.com/office/drawing/2014/main" id="{96C34800-EBAF-4A14-9699-C54F8966517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C6BA6F7D-F54F-4668-BB00-22C6B9503CE3}"/>
              </a:ext>
            </a:extLst>
          </p:cNvPr>
          <p:cNvGrpSpPr/>
          <p:nvPr/>
        </p:nvGrpSpPr>
        <p:grpSpPr>
          <a:xfrm>
            <a:off x="3867932" y="51905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3B832E8B-314C-4BC6-9FFC-AB355C9FA57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長生村</a:t>
              </a:r>
            </a:p>
          </p:txBody>
        </p:sp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DDC0132B-7B7D-4ACC-A345-B4AA60E0D3C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F027D64B-4D00-4DCD-AEF5-1A59B540B79C}"/>
              </a:ext>
            </a:extLst>
          </p:cNvPr>
          <p:cNvGrpSpPr/>
          <p:nvPr/>
        </p:nvGrpSpPr>
        <p:grpSpPr>
          <a:xfrm>
            <a:off x="2328692" y="51905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7F67DB17-D177-443E-B3EA-83DF0BFD8A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長柄町</a:t>
              </a:r>
            </a:p>
          </p:txBody>
        </p:sp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E4127623-76E7-4CF4-8FED-2035EC1F1BD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4" name="グループ化 203">
            <a:extLst>
              <a:ext uri="{FF2B5EF4-FFF2-40B4-BE49-F238E27FC236}">
                <a16:creationId xmlns:a16="http://schemas.microsoft.com/office/drawing/2014/main" id="{5A72C9DA-26B7-4D01-AC18-94D88008C271}"/>
              </a:ext>
            </a:extLst>
          </p:cNvPr>
          <p:cNvGrpSpPr/>
          <p:nvPr/>
        </p:nvGrpSpPr>
        <p:grpSpPr>
          <a:xfrm>
            <a:off x="2877332" y="471814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D93ECAFC-48A6-4A83-A6BE-3D59F1B284A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大網白里町</a:t>
              </a:r>
            </a:p>
          </p:txBody>
        </p:sp>
        <p:sp>
          <p:nvSpPr>
            <p:cNvPr id="206" name="四角形: 上の 2 つの角を丸める 205">
              <a:extLst>
                <a:ext uri="{FF2B5EF4-FFF2-40B4-BE49-F238E27FC236}">
                  <a16:creationId xmlns:a16="http://schemas.microsoft.com/office/drawing/2014/main" id="{73389B35-0CB4-4BE7-9B9D-8EDD881C5B1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7" name="グループ化 206">
            <a:extLst>
              <a:ext uri="{FF2B5EF4-FFF2-40B4-BE49-F238E27FC236}">
                <a16:creationId xmlns:a16="http://schemas.microsoft.com/office/drawing/2014/main" id="{0FDCD042-9995-49DD-956B-CBA7A15E6957}"/>
              </a:ext>
            </a:extLst>
          </p:cNvPr>
          <p:cNvGrpSpPr/>
          <p:nvPr/>
        </p:nvGrpSpPr>
        <p:grpSpPr>
          <a:xfrm>
            <a:off x="3654572" y="471814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06697B5E-B8A1-4066-A11A-4F516356761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白子町</a:t>
              </a:r>
            </a:p>
          </p:txBody>
        </p:sp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0005C2AA-D4BE-457E-98D1-90B51B0F1AE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A0FEF772-A2DB-4DB5-9576-FC7F6CAB7A52}"/>
              </a:ext>
            </a:extLst>
          </p:cNvPr>
          <p:cNvGrpSpPr/>
          <p:nvPr/>
        </p:nvGrpSpPr>
        <p:grpSpPr>
          <a:xfrm>
            <a:off x="3348823" y="42380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C74131E1-C966-424A-BE6E-731554012D9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東金市</a:t>
              </a:r>
            </a:p>
          </p:txBody>
        </p:sp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C5BFA42C-F62F-4D8C-A270-BB930EB088A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3" name="グループ化 212">
            <a:extLst>
              <a:ext uri="{FF2B5EF4-FFF2-40B4-BE49-F238E27FC236}">
                <a16:creationId xmlns:a16="http://schemas.microsoft.com/office/drawing/2014/main" id="{2B5DBB15-5183-4526-87C2-B2467A1FE400}"/>
              </a:ext>
            </a:extLst>
          </p:cNvPr>
          <p:cNvGrpSpPr/>
          <p:nvPr/>
        </p:nvGrpSpPr>
        <p:grpSpPr>
          <a:xfrm>
            <a:off x="4103810" y="42380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1D2A9BB5-7B7F-43B7-B2CE-68BA9129229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九十九里町</a:t>
              </a:r>
            </a:p>
          </p:txBody>
        </p:sp>
        <p:sp>
          <p:nvSpPr>
            <p:cNvPr id="215" name="四角形: 上の 2 つの角を丸める 214">
              <a:extLst>
                <a:ext uri="{FF2B5EF4-FFF2-40B4-BE49-F238E27FC236}">
                  <a16:creationId xmlns:a16="http://schemas.microsoft.com/office/drawing/2014/main" id="{DE5077FC-6586-4C2B-8D16-E3A2C2E565E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6" name="グループ化 215">
            <a:extLst>
              <a:ext uri="{FF2B5EF4-FFF2-40B4-BE49-F238E27FC236}">
                <a16:creationId xmlns:a16="http://schemas.microsoft.com/office/drawing/2014/main" id="{C0E1884A-785B-4227-AFCF-822E40507035}"/>
              </a:ext>
            </a:extLst>
          </p:cNvPr>
          <p:cNvGrpSpPr/>
          <p:nvPr/>
        </p:nvGrpSpPr>
        <p:grpSpPr>
          <a:xfrm>
            <a:off x="1130866" y="257692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7" name="四角形: 上の 2 つの角を丸める 216">
              <a:extLst>
                <a:ext uri="{FF2B5EF4-FFF2-40B4-BE49-F238E27FC236}">
                  <a16:creationId xmlns:a16="http://schemas.microsoft.com/office/drawing/2014/main" id="{9995EB89-665A-42BC-A9A7-9364D6F8F6F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鎌ヶ谷市</a:t>
              </a:r>
            </a:p>
          </p:txBody>
        </p:sp>
        <p:sp>
          <p:nvSpPr>
            <p:cNvPr id="218" name="四角形: 上の 2 つの角を丸める 217">
              <a:extLst>
                <a:ext uri="{FF2B5EF4-FFF2-40B4-BE49-F238E27FC236}">
                  <a16:creationId xmlns:a16="http://schemas.microsoft.com/office/drawing/2014/main" id="{6BA45402-8FC2-4E90-8B9E-4C554542ED1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9" name="グループ化 218">
            <a:extLst>
              <a:ext uri="{FF2B5EF4-FFF2-40B4-BE49-F238E27FC236}">
                <a16:creationId xmlns:a16="http://schemas.microsoft.com/office/drawing/2014/main" id="{C4334B0B-75F5-4412-9265-8DD22E163C4B}"/>
              </a:ext>
            </a:extLst>
          </p:cNvPr>
          <p:cNvGrpSpPr/>
          <p:nvPr/>
        </p:nvGrpSpPr>
        <p:grpSpPr>
          <a:xfrm>
            <a:off x="1908106" y="257692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0" name="四角形: 上の 2 つの角を丸める 219">
              <a:extLst>
                <a:ext uri="{FF2B5EF4-FFF2-40B4-BE49-F238E27FC236}">
                  <a16:creationId xmlns:a16="http://schemas.microsoft.com/office/drawing/2014/main" id="{7F6D4AF8-D30E-470B-B134-DF1F7E6627D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白井市</a:t>
              </a:r>
            </a:p>
          </p:txBody>
        </p:sp>
        <p:sp>
          <p:nvSpPr>
            <p:cNvPr id="221" name="四角形: 上の 2 つの角を丸める 220">
              <a:extLst>
                <a:ext uri="{FF2B5EF4-FFF2-40B4-BE49-F238E27FC236}">
                  <a16:creationId xmlns:a16="http://schemas.microsoft.com/office/drawing/2014/main" id="{7B4E39F5-29F7-4894-810C-0B5161DF2B4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2" name="グループ化 221">
            <a:extLst>
              <a:ext uri="{FF2B5EF4-FFF2-40B4-BE49-F238E27FC236}">
                <a16:creationId xmlns:a16="http://schemas.microsoft.com/office/drawing/2014/main" id="{F1E54648-2E1B-48BA-8999-15EC63DFBE66}"/>
              </a:ext>
            </a:extLst>
          </p:cNvPr>
          <p:cNvGrpSpPr/>
          <p:nvPr/>
        </p:nvGrpSpPr>
        <p:grpSpPr>
          <a:xfrm>
            <a:off x="1130866" y="30493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3" name="四角形: 上の 2 つの角を丸める 222">
              <a:extLst>
                <a:ext uri="{FF2B5EF4-FFF2-40B4-BE49-F238E27FC236}">
                  <a16:creationId xmlns:a16="http://schemas.microsoft.com/office/drawing/2014/main" id="{618C60AC-89CF-4A90-BE97-B68346B604F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船橋市</a:t>
              </a:r>
            </a:p>
          </p:txBody>
        </p:sp>
        <p:sp>
          <p:nvSpPr>
            <p:cNvPr id="224" name="四角形: 上の 2 つの角を丸める 223">
              <a:extLst>
                <a:ext uri="{FF2B5EF4-FFF2-40B4-BE49-F238E27FC236}">
                  <a16:creationId xmlns:a16="http://schemas.microsoft.com/office/drawing/2014/main" id="{65DDF180-7293-46C9-B048-4A48333C0FE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5" name="グループ化 224">
            <a:extLst>
              <a:ext uri="{FF2B5EF4-FFF2-40B4-BE49-F238E27FC236}">
                <a16:creationId xmlns:a16="http://schemas.microsoft.com/office/drawing/2014/main" id="{DCF75948-50E5-48AE-9ADF-753751CB92DA}"/>
              </a:ext>
            </a:extLst>
          </p:cNvPr>
          <p:cNvGrpSpPr/>
          <p:nvPr/>
        </p:nvGrpSpPr>
        <p:grpSpPr>
          <a:xfrm>
            <a:off x="1908106" y="30569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6" name="四角形: 上の 2 つの角を丸める 225">
              <a:extLst>
                <a:ext uri="{FF2B5EF4-FFF2-40B4-BE49-F238E27FC236}">
                  <a16:creationId xmlns:a16="http://schemas.microsoft.com/office/drawing/2014/main" id="{FB6DE876-40F1-4E80-A3F1-075D6D52DE7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八千代市</a:t>
              </a:r>
            </a:p>
          </p:txBody>
        </p:sp>
        <p:sp>
          <p:nvSpPr>
            <p:cNvPr id="227" name="四角形: 上の 2 つの角を丸める 226">
              <a:extLst>
                <a:ext uri="{FF2B5EF4-FFF2-40B4-BE49-F238E27FC236}">
                  <a16:creationId xmlns:a16="http://schemas.microsoft.com/office/drawing/2014/main" id="{E14EBBA8-C655-411A-B582-5C2B6C5257E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8" name="グループ化 227">
            <a:extLst>
              <a:ext uri="{FF2B5EF4-FFF2-40B4-BE49-F238E27FC236}">
                <a16:creationId xmlns:a16="http://schemas.microsoft.com/office/drawing/2014/main" id="{C47754B1-0838-4C2D-9990-A4FF6A2383CA}"/>
              </a:ext>
            </a:extLst>
          </p:cNvPr>
          <p:cNvGrpSpPr/>
          <p:nvPr/>
        </p:nvGrpSpPr>
        <p:grpSpPr>
          <a:xfrm>
            <a:off x="1285126" y="352942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9" name="四角形: 上の 2 つの角を丸める 228">
              <a:extLst>
                <a:ext uri="{FF2B5EF4-FFF2-40B4-BE49-F238E27FC236}">
                  <a16:creationId xmlns:a16="http://schemas.microsoft.com/office/drawing/2014/main" id="{1E29D7E6-9F65-4A14-8019-9167131A39E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習志野市</a:t>
              </a:r>
            </a:p>
          </p:txBody>
        </p:sp>
        <p:sp>
          <p:nvSpPr>
            <p:cNvPr id="230" name="四角形: 上の 2 つの角を丸める 229">
              <a:extLst>
                <a:ext uri="{FF2B5EF4-FFF2-40B4-BE49-F238E27FC236}">
                  <a16:creationId xmlns:a16="http://schemas.microsoft.com/office/drawing/2014/main" id="{2089BDF7-795D-40A3-946B-FBE379E8E65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1" name="グループ化 230">
            <a:extLst>
              <a:ext uri="{FF2B5EF4-FFF2-40B4-BE49-F238E27FC236}">
                <a16:creationId xmlns:a16="http://schemas.microsoft.com/office/drawing/2014/main" id="{08243641-1C81-4E25-96A3-05DC7BD82F0E}"/>
              </a:ext>
            </a:extLst>
          </p:cNvPr>
          <p:cNvGrpSpPr/>
          <p:nvPr/>
        </p:nvGrpSpPr>
        <p:grpSpPr>
          <a:xfrm>
            <a:off x="4245032" y="23131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32" name="四角形: 上の 2 つの角を丸める 231">
              <a:extLst>
                <a:ext uri="{FF2B5EF4-FFF2-40B4-BE49-F238E27FC236}">
                  <a16:creationId xmlns:a16="http://schemas.microsoft.com/office/drawing/2014/main" id="{1FF8CBAF-566C-4D84-B724-8730C2C07D3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多古町</a:t>
              </a:r>
            </a:p>
          </p:txBody>
        </p:sp>
        <p:sp>
          <p:nvSpPr>
            <p:cNvPr id="233" name="四角形: 上の 2 つの角を丸める 232">
              <a:extLst>
                <a:ext uri="{FF2B5EF4-FFF2-40B4-BE49-F238E27FC236}">
                  <a16:creationId xmlns:a16="http://schemas.microsoft.com/office/drawing/2014/main" id="{14451343-918B-4208-9E2F-619800B1B8E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4" name="グループ化 233">
            <a:extLst>
              <a:ext uri="{FF2B5EF4-FFF2-40B4-BE49-F238E27FC236}">
                <a16:creationId xmlns:a16="http://schemas.microsoft.com/office/drawing/2014/main" id="{6B79456D-36E5-4D83-9F44-63D512AFA97F}"/>
              </a:ext>
            </a:extLst>
          </p:cNvPr>
          <p:cNvGrpSpPr/>
          <p:nvPr/>
        </p:nvGrpSpPr>
        <p:grpSpPr>
          <a:xfrm>
            <a:off x="4946621" y="329515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35" name="四角形: 上の 2 つの角を丸める 234">
              <a:extLst>
                <a:ext uri="{FF2B5EF4-FFF2-40B4-BE49-F238E27FC236}">
                  <a16:creationId xmlns:a16="http://schemas.microsoft.com/office/drawing/2014/main" id="{BAAB785B-2E17-4D23-9B75-2CFE3A8B3AE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横芝光町</a:t>
              </a:r>
            </a:p>
          </p:txBody>
        </p:sp>
        <p:sp>
          <p:nvSpPr>
            <p:cNvPr id="236" name="四角形: 上の 2 つの角を丸める 235">
              <a:extLst>
                <a:ext uri="{FF2B5EF4-FFF2-40B4-BE49-F238E27FC236}">
                  <a16:creationId xmlns:a16="http://schemas.microsoft.com/office/drawing/2014/main" id="{A01A1658-03F0-4408-89ED-3FF92A3588E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7" name="グループ化 236">
            <a:extLst>
              <a:ext uri="{FF2B5EF4-FFF2-40B4-BE49-F238E27FC236}">
                <a16:creationId xmlns:a16="http://schemas.microsoft.com/office/drawing/2014/main" id="{E48DB212-C553-4C10-A3B5-F0041E9FA3D9}"/>
              </a:ext>
            </a:extLst>
          </p:cNvPr>
          <p:cNvGrpSpPr/>
          <p:nvPr/>
        </p:nvGrpSpPr>
        <p:grpSpPr>
          <a:xfrm>
            <a:off x="4103810" y="37611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38" name="四角形: 上の 2 つの角を丸める 237">
              <a:extLst>
                <a:ext uri="{FF2B5EF4-FFF2-40B4-BE49-F238E27FC236}">
                  <a16:creationId xmlns:a16="http://schemas.microsoft.com/office/drawing/2014/main" id="{0EE7E999-EF4C-44D0-8ED2-C642146B0A8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山武市</a:t>
              </a:r>
            </a:p>
          </p:txBody>
        </p:sp>
        <p:sp>
          <p:nvSpPr>
            <p:cNvPr id="239" name="四角形: 上の 2 つの角を丸める 238">
              <a:extLst>
                <a:ext uri="{FF2B5EF4-FFF2-40B4-BE49-F238E27FC236}">
                  <a16:creationId xmlns:a16="http://schemas.microsoft.com/office/drawing/2014/main" id="{A145411A-AAC2-492C-9F12-FA00BB382EC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0" name="グループ化 239">
            <a:extLst>
              <a:ext uri="{FF2B5EF4-FFF2-40B4-BE49-F238E27FC236}">
                <a16:creationId xmlns:a16="http://schemas.microsoft.com/office/drawing/2014/main" id="{FE7D7E2E-0CD8-410D-9866-6654A3A93FF3}"/>
              </a:ext>
            </a:extLst>
          </p:cNvPr>
          <p:cNvGrpSpPr/>
          <p:nvPr/>
        </p:nvGrpSpPr>
        <p:grpSpPr>
          <a:xfrm>
            <a:off x="4186481" y="28084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41" name="四角形: 上の 2 つの角を丸める 240">
              <a:extLst>
                <a:ext uri="{FF2B5EF4-FFF2-40B4-BE49-F238E27FC236}">
                  <a16:creationId xmlns:a16="http://schemas.microsoft.com/office/drawing/2014/main" id="{D6AEAEE8-C279-42F3-9A7C-DE491E0CF77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芝山町</a:t>
              </a:r>
            </a:p>
          </p:txBody>
        </p:sp>
        <p:sp>
          <p:nvSpPr>
            <p:cNvPr id="242" name="四角形: 上の 2 つの角を丸める 241">
              <a:extLst>
                <a:ext uri="{FF2B5EF4-FFF2-40B4-BE49-F238E27FC236}">
                  <a16:creationId xmlns:a16="http://schemas.microsoft.com/office/drawing/2014/main" id="{2B7657AD-A662-4B00-AECF-014EFE3DBC7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3" name="グループ化 242">
            <a:extLst>
              <a:ext uri="{FF2B5EF4-FFF2-40B4-BE49-F238E27FC236}">
                <a16:creationId xmlns:a16="http://schemas.microsoft.com/office/drawing/2014/main" id="{1F8C29DB-1879-4F23-9DD0-0D3AA394B51D}"/>
              </a:ext>
            </a:extLst>
          </p:cNvPr>
          <p:cNvGrpSpPr/>
          <p:nvPr/>
        </p:nvGrpSpPr>
        <p:grpSpPr>
          <a:xfrm>
            <a:off x="4186481" y="329515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44" name="四角形: 上の 2 つの角を丸める 243">
              <a:extLst>
                <a:ext uri="{FF2B5EF4-FFF2-40B4-BE49-F238E27FC236}">
                  <a16:creationId xmlns:a16="http://schemas.microsoft.com/office/drawing/2014/main" id="{949B21B0-42BC-4432-9C01-54867717698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富里市</a:t>
              </a:r>
            </a:p>
          </p:txBody>
        </p:sp>
        <p:sp>
          <p:nvSpPr>
            <p:cNvPr id="245" name="四角形: 上の 2 つの角を丸める 244">
              <a:extLst>
                <a:ext uri="{FF2B5EF4-FFF2-40B4-BE49-F238E27FC236}">
                  <a16:creationId xmlns:a16="http://schemas.microsoft.com/office/drawing/2014/main" id="{18F5C6ED-CBAC-4750-8DEB-3FE9706DE2A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6" name="グループ化 245">
            <a:extLst>
              <a:ext uri="{FF2B5EF4-FFF2-40B4-BE49-F238E27FC236}">
                <a16:creationId xmlns:a16="http://schemas.microsoft.com/office/drawing/2014/main" id="{B37B3763-FE49-4760-A3B1-9A98F01DD3FB}"/>
              </a:ext>
            </a:extLst>
          </p:cNvPr>
          <p:cNvGrpSpPr/>
          <p:nvPr/>
        </p:nvGrpSpPr>
        <p:grpSpPr>
          <a:xfrm>
            <a:off x="2671250" y="32658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47" name="四角形: 上の 2 つの角を丸める 246">
              <a:extLst>
                <a:ext uri="{FF2B5EF4-FFF2-40B4-BE49-F238E27FC236}">
                  <a16:creationId xmlns:a16="http://schemas.microsoft.com/office/drawing/2014/main" id="{134E7103-2EE2-48F9-A381-03D6CA8AB30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四街道市</a:t>
              </a:r>
            </a:p>
          </p:txBody>
        </p:sp>
        <p:sp>
          <p:nvSpPr>
            <p:cNvPr id="248" name="四角形: 上の 2 つの角を丸める 247">
              <a:extLst>
                <a:ext uri="{FF2B5EF4-FFF2-40B4-BE49-F238E27FC236}">
                  <a16:creationId xmlns:a16="http://schemas.microsoft.com/office/drawing/2014/main" id="{03E7165F-A81A-43AE-9C32-29FEEDFDF8E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9" name="グループ化 248">
            <a:extLst>
              <a:ext uri="{FF2B5EF4-FFF2-40B4-BE49-F238E27FC236}">
                <a16:creationId xmlns:a16="http://schemas.microsoft.com/office/drawing/2014/main" id="{304C4DD7-5EEE-4DD4-AADE-52EC167B94FE}"/>
              </a:ext>
            </a:extLst>
          </p:cNvPr>
          <p:cNvGrpSpPr/>
          <p:nvPr/>
        </p:nvGrpSpPr>
        <p:grpSpPr>
          <a:xfrm>
            <a:off x="2671250" y="279985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50" name="四角形: 上の 2 つの角を丸める 249">
              <a:extLst>
                <a:ext uri="{FF2B5EF4-FFF2-40B4-BE49-F238E27FC236}">
                  <a16:creationId xmlns:a16="http://schemas.microsoft.com/office/drawing/2014/main" id="{C8D894A8-7654-41A0-BB93-D330D6DAC8D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佐倉市</a:t>
              </a:r>
            </a:p>
          </p:txBody>
        </p:sp>
        <p:sp>
          <p:nvSpPr>
            <p:cNvPr id="258" name="四角形: 上の 2 つの角を丸める 257">
              <a:extLst>
                <a:ext uri="{FF2B5EF4-FFF2-40B4-BE49-F238E27FC236}">
                  <a16:creationId xmlns:a16="http://schemas.microsoft.com/office/drawing/2014/main" id="{5CF8E88A-584C-4809-9E5C-DB0FCEDAD47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0" name="グループ化 259">
            <a:extLst>
              <a:ext uri="{FF2B5EF4-FFF2-40B4-BE49-F238E27FC236}">
                <a16:creationId xmlns:a16="http://schemas.microsoft.com/office/drawing/2014/main" id="{EA99214D-6532-41F4-B5F1-0AEA55B2FB3F}"/>
              </a:ext>
            </a:extLst>
          </p:cNvPr>
          <p:cNvGrpSpPr/>
          <p:nvPr/>
        </p:nvGrpSpPr>
        <p:grpSpPr>
          <a:xfrm>
            <a:off x="3425630" y="332647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1" name="四角形: 上の 2 つの角を丸める 260">
              <a:extLst>
                <a:ext uri="{FF2B5EF4-FFF2-40B4-BE49-F238E27FC236}">
                  <a16:creationId xmlns:a16="http://schemas.microsoft.com/office/drawing/2014/main" id="{75912206-DF2F-4F8D-A85C-D6129423F95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八街市</a:t>
              </a:r>
            </a:p>
          </p:txBody>
        </p:sp>
        <p:sp>
          <p:nvSpPr>
            <p:cNvPr id="262" name="四角形: 上の 2 つの角を丸める 261">
              <a:extLst>
                <a:ext uri="{FF2B5EF4-FFF2-40B4-BE49-F238E27FC236}">
                  <a16:creationId xmlns:a16="http://schemas.microsoft.com/office/drawing/2014/main" id="{DE6067F6-2A4C-4572-BDB5-06445382139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3" name="グループ化 262">
            <a:extLst>
              <a:ext uri="{FF2B5EF4-FFF2-40B4-BE49-F238E27FC236}">
                <a16:creationId xmlns:a16="http://schemas.microsoft.com/office/drawing/2014/main" id="{5B03ED11-A67E-4290-8D90-ED4CEBD1ABD0}"/>
              </a:ext>
            </a:extLst>
          </p:cNvPr>
          <p:cNvGrpSpPr/>
          <p:nvPr/>
        </p:nvGrpSpPr>
        <p:grpSpPr>
          <a:xfrm>
            <a:off x="3425630" y="261664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4" name="四角形: 上の 2 つの角を丸める 263">
              <a:extLst>
                <a:ext uri="{FF2B5EF4-FFF2-40B4-BE49-F238E27FC236}">
                  <a16:creationId xmlns:a16="http://schemas.microsoft.com/office/drawing/2014/main" id="{F143AF28-9FAD-4F29-87A8-3EBBBAEEDC9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酒々井町</a:t>
              </a:r>
            </a:p>
          </p:txBody>
        </p:sp>
        <p:sp>
          <p:nvSpPr>
            <p:cNvPr id="265" name="四角形: 上の 2 つの角を丸める 264">
              <a:extLst>
                <a:ext uri="{FF2B5EF4-FFF2-40B4-BE49-F238E27FC236}">
                  <a16:creationId xmlns:a16="http://schemas.microsoft.com/office/drawing/2014/main" id="{F290EFC1-C360-44EB-8027-0265BBC170C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440275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528</Words>
  <Application>Microsoft Office PowerPoint</Application>
  <PresentationFormat>A4 210 x 297 mm</PresentationFormat>
  <Paragraphs>496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dmap011_千葉県の市町村別の数値入力データマップ</dc:title>
  <dc:subject>dmap011_千葉県の市町村別の数値入力データマップ</dc:subject>
  <dc:creator>でじけろお</dc:creator>
  <cp:lastModifiedBy/>
  <cp:revision>1</cp:revision>
  <dcterms:created xsi:type="dcterms:W3CDTF">2012-07-31T07:01:20Z</dcterms:created>
  <dcterms:modified xsi:type="dcterms:W3CDTF">2022-04-11T05:07:19Z</dcterms:modified>
  <cp:category/>
  <cp:version>1</cp:version>
</cp:coreProperties>
</file>

<file path=docProps/thumbnail.jpeg>
</file>